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4.webp" ContentType="image/webp"/>
  <Override PartName="/ppt/media/image5.webp" ContentType="image/webp"/>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74" r:id="rId3"/>
    <p:sldId id="273" r:id="rId4"/>
  </p:sldIdLst>
  <p:sldSz cx="7559675" cy="10691495"/>
  <p:notesSz cx="6858000" cy="9144000"/>
  <p:custDataLst>
    <p:tags r:id="rId9"/>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梦珂 刘" initials="梦珂" lastIdx="16"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69" d="100"/>
          <a:sy n="69" d="100"/>
        </p:scale>
        <p:origin x="-138" y="-102"/>
      </p:cViewPr>
      <p:guideLst>
        <p:guide orient="horz" pos="3337"/>
        <p:guide pos="235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tags" Target="tags/tag1.xml"/><Relationship Id="rId8" Type="http://schemas.openxmlformats.org/officeDocument/2006/relationships/commentAuthors" Target="commentAuthors.xml"/><Relationship Id="rId7" Type="http://schemas.openxmlformats.org/officeDocument/2006/relationships/tableStyles" Target="tableStyles.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45000" y="1749962"/>
            <a:ext cx="5670000" cy="3722691"/>
          </a:xfrm>
        </p:spPr>
        <p:txBody>
          <a:bodyPr anchor="b"/>
          <a:lstStyle>
            <a:lvl1pPr algn="ctr">
              <a:defRPr sz="3720"/>
            </a:lvl1pPr>
          </a:lstStyle>
          <a:p>
            <a:pPr fontAlgn="base"/>
            <a:r>
              <a:rPr lang="zh-CN" altLang="en-US" sz="3375"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945000" y="5616215"/>
            <a:ext cx="5670000" cy="2581626"/>
          </a:xfrm>
        </p:spPr>
        <p:txBody>
          <a:bodyPr/>
          <a:lstStyle>
            <a:lvl1pPr marL="0" indent="0" algn="ctr">
              <a:buNone/>
              <a:defRPr sz="1490"/>
            </a:lvl1pPr>
            <a:lvl2pPr marL="283210" indent="0" algn="ctr">
              <a:buNone/>
              <a:defRPr sz="1240"/>
            </a:lvl2pPr>
            <a:lvl3pPr marL="567055" indent="0" algn="ctr">
              <a:buNone/>
              <a:defRPr sz="1120"/>
            </a:lvl3pPr>
            <a:lvl4pPr marL="850265" indent="0" algn="ctr">
              <a:buNone/>
              <a:defRPr sz="990"/>
            </a:lvl4pPr>
            <a:lvl5pPr marL="1134110" indent="0" algn="ctr">
              <a:buNone/>
              <a:defRPr sz="990"/>
            </a:lvl5pPr>
            <a:lvl6pPr marL="1417320" indent="0" algn="ctr">
              <a:buNone/>
              <a:defRPr sz="990"/>
            </a:lvl6pPr>
            <a:lvl7pPr marL="1701165" indent="0" algn="ctr">
              <a:buNone/>
              <a:defRPr sz="990"/>
            </a:lvl7pPr>
            <a:lvl8pPr marL="1984375" indent="0" algn="ctr">
              <a:buNone/>
              <a:defRPr sz="990"/>
            </a:lvl8pPr>
            <a:lvl9pPr marL="2268220" indent="0" algn="ctr">
              <a:buNone/>
              <a:defRPr sz="990"/>
            </a:lvl9pPr>
          </a:lstStyle>
          <a:p>
            <a:pPr fontAlgn="base"/>
            <a:r>
              <a:rPr lang="zh-CN" altLang="en-US" sz="1350"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5481000" y="428209"/>
            <a:ext cx="1701000" cy="9123564"/>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378000" y="428209"/>
            <a:ext cx="5004391" cy="9123564"/>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515813" y="2665784"/>
            <a:ext cx="6520500" cy="4447922"/>
          </a:xfrm>
        </p:spPr>
        <p:txBody>
          <a:bodyPr anchor="b"/>
          <a:lstStyle>
            <a:lvl1pPr>
              <a:defRPr sz="3720"/>
            </a:lvl1pPr>
          </a:lstStyle>
          <a:p>
            <a:pPr fontAlgn="base"/>
            <a:r>
              <a:rPr lang="zh-CN" altLang="en-US" sz="3375"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515813" y="7155785"/>
            <a:ext cx="6520500" cy="2339057"/>
          </a:xfrm>
        </p:spPr>
        <p:txBody>
          <a:bodyPr/>
          <a:lstStyle>
            <a:lvl1pPr marL="0" indent="0">
              <a:buNone/>
              <a:defRPr sz="1490">
                <a:solidFill>
                  <a:schemeClr val="tx1">
                    <a:tint val="75000"/>
                  </a:schemeClr>
                </a:solidFill>
              </a:defRPr>
            </a:lvl1pPr>
            <a:lvl2pPr marL="283210" indent="0">
              <a:buNone/>
              <a:defRPr sz="1240">
                <a:solidFill>
                  <a:schemeClr val="tx1">
                    <a:tint val="75000"/>
                  </a:schemeClr>
                </a:solidFill>
              </a:defRPr>
            </a:lvl2pPr>
            <a:lvl3pPr marL="567055" indent="0">
              <a:buNone/>
              <a:defRPr sz="1120">
                <a:solidFill>
                  <a:schemeClr val="tx1">
                    <a:tint val="75000"/>
                  </a:schemeClr>
                </a:solidFill>
              </a:defRPr>
            </a:lvl3pPr>
            <a:lvl4pPr marL="850265" indent="0">
              <a:buNone/>
              <a:defRPr sz="990">
                <a:solidFill>
                  <a:schemeClr val="tx1">
                    <a:tint val="75000"/>
                  </a:schemeClr>
                </a:solidFill>
              </a:defRPr>
            </a:lvl4pPr>
            <a:lvl5pPr marL="1134110" indent="0">
              <a:buNone/>
              <a:defRPr sz="990">
                <a:solidFill>
                  <a:schemeClr val="tx1">
                    <a:tint val="75000"/>
                  </a:schemeClr>
                </a:solidFill>
              </a:defRPr>
            </a:lvl5pPr>
            <a:lvl6pPr marL="1417320" indent="0">
              <a:buNone/>
              <a:defRPr sz="990">
                <a:solidFill>
                  <a:schemeClr val="tx1">
                    <a:tint val="75000"/>
                  </a:schemeClr>
                </a:solidFill>
              </a:defRPr>
            </a:lvl6pPr>
            <a:lvl7pPr marL="1701165" indent="0">
              <a:buNone/>
              <a:defRPr sz="990">
                <a:solidFill>
                  <a:schemeClr val="tx1">
                    <a:tint val="75000"/>
                  </a:schemeClr>
                </a:solidFill>
              </a:defRPr>
            </a:lvl7pPr>
            <a:lvl8pPr marL="1984375" indent="0">
              <a:buNone/>
              <a:defRPr sz="990">
                <a:solidFill>
                  <a:schemeClr val="tx1">
                    <a:tint val="75000"/>
                  </a:schemeClr>
                </a:solidFill>
              </a:defRPr>
            </a:lvl8pPr>
            <a:lvl9pPr marL="2268220" indent="0">
              <a:buNone/>
              <a:defRPr sz="990">
                <a:solidFill>
                  <a:schemeClr val="tx1">
                    <a:tint val="75000"/>
                  </a:schemeClr>
                </a:solidFill>
              </a:defRPr>
            </a:lvl9pPr>
          </a:lstStyle>
          <a:p>
            <a:pPr lvl="0" fontAlgn="base"/>
            <a:r>
              <a:rPr lang="zh-CN" altLang="en-US" sz="1350"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378000" y="2494995"/>
            <a:ext cx="3333960" cy="705677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3848040" y="2494995"/>
            <a:ext cx="3333960" cy="705677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520735" y="569295"/>
            <a:ext cx="6520500" cy="2066787"/>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735893" y="2772900"/>
            <a:ext cx="3021999" cy="1284625"/>
          </a:xfrm>
        </p:spPr>
        <p:txBody>
          <a:bodyPr anchor="ctr" anchorCtr="0"/>
          <a:lstStyle>
            <a:lvl1pPr marL="0" indent="0">
              <a:buNone/>
              <a:defRPr sz="1735"/>
            </a:lvl1pPr>
            <a:lvl2pPr marL="283210" indent="0">
              <a:buNone/>
              <a:defRPr sz="1490"/>
            </a:lvl2pPr>
            <a:lvl3pPr marL="567055" indent="0">
              <a:buNone/>
              <a:defRPr sz="1240"/>
            </a:lvl3pPr>
            <a:lvl4pPr marL="850265" indent="0">
              <a:buNone/>
              <a:defRPr sz="1120"/>
            </a:lvl4pPr>
            <a:lvl5pPr marL="1134110" indent="0">
              <a:buNone/>
              <a:defRPr sz="1120"/>
            </a:lvl5pPr>
            <a:lvl6pPr marL="1417320" indent="0">
              <a:buNone/>
              <a:defRPr sz="1120"/>
            </a:lvl6pPr>
            <a:lvl7pPr marL="1701165" indent="0">
              <a:buNone/>
              <a:defRPr sz="1120"/>
            </a:lvl7pPr>
            <a:lvl8pPr marL="1984375" indent="0">
              <a:buNone/>
              <a:defRPr sz="1120"/>
            </a:lvl8pPr>
            <a:lvl9pPr marL="2268220" indent="0">
              <a:buNone/>
              <a:defRPr sz="1120"/>
            </a:lvl9pPr>
          </a:lstStyle>
          <a:p>
            <a:pPr lvl="0" fontAlgn="base"/>
            <a:r>
              <a:rPr lang="zh-CN" altLang="en-US" sz="1575"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735893" y="4155798"/>
            <a:ext cx="3021999" cy="549498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3879795" y="2772900"/>
            <a:ext cx="3036883" cy="1284625"/>
          </a:xfrm>
        </p:spPr>
        <p:txBody>
          <a:bodyPr anchor="ctr" anchorCtr="0"/>
          <a:lstStyle>
            <a:lvl1pPr marL="0" indent="0">
              <a:buNone/>
              <a:defRPr sz="1735"/>
            </a:lvl1pPr>
            <a:lvl2pPr marL="283210" indent="0">
              <a:buNone/>
              <a:defRPr sz="1490"/>
            </a:lvl2pPr>
            <a:lvl3pPr marL="567055" indent="0">
              <a:buNone/>
              <a:defRPr sz="1240"/>
            </a:lvl3pPr>
            <a:lvl4pPr marL="850265" indent="0">
              <a:buNone/>
              <a:defRPr sz="1120"/>
            </a:lvl4pPr>
            <a:lvl5pPr marL="1134110" indent="0">
              <a:buNone/>
              <a:defRPr sz="1120"/>
            </a:lvl5pPr>
            <a:lvl6pPr marL="1417320" indent="0">
              <a:buNone/>
              <a:defRPr sz="1120"/>
            </a:lvl6pPr>
            <a:lvl7pPr marL="1701165" indent="0">
              <a:buNone/>
              <a:defRPr sz="1120"/>
            </a:lvl7pPr>
            <a:lvl8pPr marL="1984375" indent="0">
              <a:buNone/>
              <a:defRPr sz="1120"/>
            </a:lvl8pPr>
            <a:lvl9pPr marL="2268220" indent="0">
              <a:buNone/>
              <a:defRPr sz="1120"/>
            </a:lvl9pPr>
          </a:lstStyle>
          <a:p>
            <a:pPr lvl="0" fontAlgn="base"/>
            <a:r>
              <a:rPr lang="zh-CN" altLang="en-US" sz="1575"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3879795" y="4155798"/>
            <a:ext cx="3036883" cy="549498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8" name="页脚占位符 7"/>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9" name="灯片编号占位符 8"/>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4" name="页脚占位符 3"/>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5" name="灯片编号占位符 4"/>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3" name="页脚占位符 2"/>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4" name="灯片编号占位符 3"/>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520735" y="712856"/>
            <a:ext cx="2438296" cy="2494995"/>
          </a:xfrm>
        </p:spPr>
        <p:txBody>
          <a:bodyPr anchor="b"/>
          <a:lstStyle>
            <a:lvl1pPr>
              <a:defRPr sz="1985"/>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213984" y="1539570"/>
            <a:ext cx="3827251" cy="7598844"/>
          </a:xfrm>
        </p:spPr>
        <p:txBody>
          <a:bodyPr/>
          <a:lstStyle>
            <a:lvl1pPr>
              <a:defRPr sz="1985"/>
            </a:lvl1pPr>
            <a:lvl2pPr>
              <a:defRPr sz="1735"/>
            </a:lvl2pPr>
            <a:lvl3pPr>
              <a:defRPr sz="1490"/>
            </a:lvl3pPr>
            <a:lvl4pPr>
              <a:defRPr sz="1240"/>
            </a:lvl4pPr>
            <a:lvl5pPr>
              <a:defRPr sz="1240"/>
            </a:lvl5pPr>
            <a:lvl6pPr>
              <a:defRPr sz="1240"/>
            </a:lvl6pPr>
            <a:lvl7pPr>
              <a:defRPr sz="1240"/>
            </a:lvl7pPr>
            <a:lvl8pPr>
              <a:defRPr sz="1240"/>
            </a:lvl8pPr>
            <a:lvl9pPr>
              <a:defRPr sz="124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z="1575" strike="noStrike" noProof="1" smtClean="0"/>
              <a:t>第二级</a:t>
            </a:r>
            <a:endParaRPr lang="zh-CN" altLang="en-US" strike="noStrike" noProof="1" smtClean="0"/>
          </a:p>
          <a:p>
            <a:pPr lvl="2" fontAlgn="base"/>
            <a:r>
              <a:rPr lang="zh-CN" altLang="en-US" sz="1350" strike="noStrike" noProof="1" smtClean="0"/>
              <a:t>第三级</a:t>
            </a:r>
            <a:endParaRPr lang="zh-CN" altLang="en-US" strike="noStrike" noProof="1" smtClean="0"/>
          </a:p>
          <a:p>
            <a:pPr lvl="3" fontAlgn="base"/>
            <a:r>
              <a:rPr lang="zh-CN" altLang="en-US" sz="1125" strike="noStrike" noProof="1" smtClean="0"/>
              <a:t>第四级</a:t>
            </a:r>
            <a:endParaRPr lang="zh-CN" altLang="en-US" strike="noStrike" noProof="1" smtClean="0"/>
          </a:p>
          <a:p>
            <a:pPr lvl="4" fontAlgn="base"/>
            <a:r>
              <a:rPr lang="zh-CN" altLang="en-US" sz="1125" strike="noStrike" noProof="1" smtClean="0"/>
              <a:t>第五级</a:t>
            </a:r>
            <a:endParaRPr lang="zh-CN" altLang="en-US" strike="noStrike" noProof="1"/>
          </a:p>
        </p:txBody>
      </p:sp>
      <p:sp>
        <p:nvSpPr>
          <p:cNvPr id="4" name="文本占位符 3"/>
          <p:cNvSpPr>
            <a:spLocks noGrp="1"/>
          </p:cNvSpPr>
          <p:nvPr>
            <p:ph type="body" sz="half" idx="2"/>
          </p:nvPr>
        </p:nvSpPr>
        <p:spPr>
          <a:xfrm>
            <a:off x="520735" y="3207851"/>
            <a:ext cx="2438296" cy="5942940"/>
          </a:xfrm>
        </p:spPr>
        <p:txBody>
          <a:bodyPr/>
          <a:lstStyle>
            <a:lvl1pPr marL="0" indent="0">
              <a:buNone/>
              <a:defRPr sz="990"/>
            </a:lvl1pPr>
            <a:lvl2pPr marL="283210" indent="0">
              <a:buNone/>
              <a:defRPr sz="870"/>
            </a:lvl2pPr>
            <a:lvl3pPr marL="567055" indent="0">
              <a:buNone/>
              <a:defRPr sz="745"/>
            </a:lvl3pPr>
            <a:lvl4pPr marL="850265" indent="0">
              <a:buNone/>
              <a:defRPr sz="625"/>
            </a:lvl4pPr>
            <a:lvl5pPr marL="1134110" indent="0">
              <a:buNone/>
              <a:defRPr sz="625"/>
            </a:lvl5pPr>
            <a:lvl6pPr marL="1417320" indent="0">
              <a:buNone/>
              <a:defRPr sz="625"/>
            </a:lvl6pPr>
            <a:lvl7pPr marL="1701165" indent="0">
              <a:buNone/>
              <a:defRPr sz="625"/>
            </a:lvl7pPr>
            <a:lvl8pPr marL="1984375" indent="0">
              <a:buNone/>
              <a:defRPr sz="625"/>
            </a:lvl8pPr>
            <a:lvl9pPr marL="2268220" indent="0">
              <a:buNone/>
              <a:defRPr sz="625"/>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520735" y="712856"/>
            <a:ext cx="2582845" cy="2494995"/>
          </a:xfrm>
        </p:spPr>
        <p:txBody>
          <a:bodyPr anchor="b"/>
          <a:lstStyle>
            <a:lvl1pPr>
              <a:defRPr sz="1985"/>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3213984" y="712857"/>
            <a:ext cx="3827251" cy="8425559"/>
          </a:xfrm>
        </p:spPr>
        <p:txBody>
          <a:bodyPr/>
          <a:lstStyle>
            <a:lvl1pPr marL="0" indent="0">
              <a:buNone/>
              <a:defRPr sz="1985"/>
            </a:lvl1pPr>
            <a:lvl2pPr marL="283210" indent="0">
              <a:buNone/>
              <a:defRPr sz="1735"/>
            </a:lvl2pPr>
            <a:lvl3pPr marL="567055" indent="0">
              <a:buNone/>
              <a:defRPr sz="1490"/>
            </a:lvl3pPr>
            <a:lvl4pPr marL="850265" indent="0">
              <a:buNone/>
              <a:defRPr sz="1240"/>
            </a:lvl4pPr>
            <a:lvl5pPr marL="1134110" indent="0">
              <a:buNone/>
              <a:defRPr sz="1240"/>
            </a:lvl5pPr>
            <a:lvl6pPr marL="1417320" indent="0">
              <a:buNone/>
              <a:defRPr sz="1240"/>
            </a:lvl6pPr>
            <a:lvl7pPr marL="1701165" indent="0">
              <a:buNone/>
              <a:defRPr sz="1240"/>
            </a:lvl7pPr>
            <a:lvl8pPr marL="1984375" indent="0">
              <a:buNone/>
              <a:defRPr sz="1240"/>
            </a:lvl8pPr>
            <a:lvl9pPr marL="2268220" indent="0">
              <a:buNone/>
              <a:defRPr sz="1240"/>
            </a:lvl9pPr>
          </a:lstStyle>
          <a:p>
            <a:pPr fontAlgn="base"/>
            <a:endParaRPr lang="zh-CN" altLang="en-US" strike="noStrike" noProof="1"/>
          </a:p>
        </p:txBody>
      </p:sp>
      <p:sp>
        <p:nvSpPr>
          <p:cNvPr id="4" name="文本占位符 3"/>
          <p:cNvSpPr>
            <a:spLocks noGrp="1"/>
          </p:cNvSpPr>
          <p:nvPr>
            <p:ph type="body" sz="half" idx="2"/>
          </p:nvPr>
        </p:nvSpPr>
        <p:spPr>
          <a:xfrm>
            <a:off x="520735" y="3207851"/>
            <a:ext cx="2582845" cy="5942940"/>
          </a:xfrm>
        </p:spPr>
        <p:txBody>
          <a:bodyPr/>
          <a:lstStyle>
            <a:lvl1pPr marL="0" indent="0">
              <a:buNone/>
              <a:defRPr sz="1240"/>
            </a:lvl1pPr>
            <a:lvl2pPr marL="283210" indent="0">
              <a:buNone/>
              <a:defRPr sz="1120"/>
            </a:lvl2pPr>
            <a:lvl3pPr marL="567055" indent="0">
              <a:buNone/>
              <a:defRPr sz="990"/>
            </a:lvl3pPr>
            <a:lvl4pPr marL="850265" indent="0">
              <a:buNone/>
              <a:defRPr sz="870"/>
            </a:lvl4pPr>
            <a:lvl5pPr marL="1134110" indent="0">
              <a:buNone/>
              <a:defRPr sz="870"/>
            </a:lvl5pPr>
            <a:lvl6pPr marL="1417320" indent="0">
              <a:buNone/>
              <a:defRPr sz="870"/>
            </a:lvl6pPr>
            <a:lvl7pPr marL="1701165" indent="0">
              <a:buNone/>
              <a:defRPr sz="870"/>
            </a:lvl7pPr>
            <a:lvl8pPr marL="1984375" indent="0">
              <a:buNone/>
              <a:defRPr sz="870"/>
            </a:lvl8pPr>
            <a:lvl9pPr marL="2268220" indent="0">
              <a:buNone/>
              <a:defRPr sz="870"/>
            </a:lvl9pPr>
          </a:lstStyle>
          <a:p>
            <a:pPr lvl="0" fontAlgn="base"/>
            <a:r>
              <a:rPr lang="zh-CN" altLang="en-US" sz="1125"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标题 1025"/>
          <p:cNvSpPr>
            <a:spLocks noGrp="1"/>
          </p:cNvSpPr>
          <p:nvPr>
            <p:ph type="title"/>
          </p:nvPr>
        </p:nvSpPr>
        <p:spPr>
          <a:xfrm>
            <a:off x="378000" y="428503"/>
            <a:ext cx="6804000" cy="1782571"/>
          </a:xfrm>
          <a:prstGeom prst="rect">
            <a:avLst/>
          </a:prstGeom>
          <a:noFill/>
          <a:ln w="9525">
            <a:noFill/>
          </a:ln>
        </p:spPr>
        <p:txBody>
          <a:bodyPr anchor="ctr" anchorCtr="0"/>
          <a:p>
            <a:pPr lvl="0"/>
            <a:r>
              <a:rPr lang="zh-CN" altLang="en-US"/>
              <a:t>单击此处编辑母版标题样式</a:t>
            </a:r>
            <a:endParaRPr lang="zh-CN" altLang="en-US"/>
          </a:p>
        </p:txBody>
      </p:sp>
      <p:sp>
        <p:nvSpPr>
          <p:cNvPr id="1027" name="文本占位符 1026"/>
          <p:cNvSpPr>
            <a:spLocks noGrp="1"/>
          </p:cNvSpPr>
          <p:nvPr>
            <p:ph type="body"/>
          </p:nvPr>
        </p:nvSpPr>
        <p:spPr>
          <a:xfrm>
            <a:off x="378000" y="2495600"/>
            <a:ext cx="6804000" cy="7056583"/>
          </a:xfrm>
          <a:prstGeom prst="rect">
            <a:avLst/>
          </a:prstGeom>
          <a:noFill/>
          <a:ln w="9525">
            <a:noFill/>
          </a:ln>
        </p:spPr>
        <p:txBody>
          <a:bodyPr anchor="t" anchorCtr="0"/>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日期占位符 1027"/>
          <p:cNvSpPr>
            <a:spLocks noGrp="1"/>
          </p:cNvSpPr>
          <p:nvPr>
            <p:ph type="dt" sz="half" idx="2"/>
          </p:nvPr>
        </p:nvSpPr>
        <p:spPr>
          <a:xfrm>
            <a:off x="378000" y="9737296"/>
            <a:ext cx="1764000" cy="742167"/>
          </a:xfrm>
          <a:prstGeom prst="rect">
            <a:avLst/>
          </a:prstGeom>
          <a:noFill/>
          <a:ln w="9525">
            <a:noFill/>
          </a:ln>
        </p:spPr>
        <p:txBody>
          <a:bodyPr/>
          <a:lstStyle>
            <a:lvl1pPr>
              <a:defRPr sz="1155"/>
            </a:lvl1pPr>
          </a:lstStyle>
          <a:p>
            <a:pPr lvl="0" fontAlgn="base"/>
            <a:endParaRPr lang="zh-CN" altLang="en-US" strike="noStrike" noProof="1">
              <a:latin typeface="Arial" panose="020B0604020202020204" pitchFamily="34" charset="0"/>
            </a:endParaRPr>
          </a:p>
        </p:txBody>
      </p:sp>
      <p:sp>
        <p:nvSpPr>
          <p:cNvPr id="1029" name="页脚占位符 1028"/>
          <p:cNvSpPr>
            <a:spLocks noGrp="1"/>
          </p:cNvSpPr>
          <p:nvPr>
            <p:ph type="ftr" sz="quarter" idx="3"/>
          </p:nvPr>
        </p:nvSpPr>
        <p:spPr>
          <a:xfrm>
            <a:off x="2583000" y="9737296"/>
            <a:ext cx="2394000" cy="742167"/>
          </a:xfrm>
          <a:prstGeom prst="rect">
            <a:avLst/>
          </a:prstGeom>
          <a:noFill/>
          <a:ln w="9525">
            <a:noFill/>
          </a:ln>
        </p:spPr>
        <p:txBody>
          <a:bodyPr/>
          <a:lstStyle>
            <a:lvl1pPr algn="ctr">
              <a:defRPr sz="1155"/>
            </a:lvl1pPr>
          </a:lstStyle>
          <a:p>
            <a:pPr lvl="0" fontAlgn="base"/>
            <a:endParaRPr lang="zh-CN" altLang="en-US" strike="noStrike" noProof="1">
              <a:latin typeface="Arial" panose="020B0604020202020204" pitchFamily="34" charset="0"/>
            </a:endParaRPr>
          </a:p>
        </p:txBody>
      </p:sp>
      <p:sp>
        <p:nvSpPr>
          <p:cNvPr id="1030" name="灯片编号占位符 1029"/>
          <p:cNvSpPr>
            <a:spLocks noGrp="1"/>
          </p:cNvSpPr>
          <p:nvPr>
            <p:ph type="sldNum" sz="quarter" idx="4"/>
          </p:nvPr>
        </p:nvSpPr>
        <p:spPr>
          <a:xfrm>
            <a:off x="5418000" y="9737296"/>
            <a:ext cx="1764000" cy="742167"/>
          </a:xfrm>
          <a:prstGeom prst="rect">
            <a:avLst/>
          </a:prstGeom>
          <a:noFill/>
          <a:ln w="9525">
            <a:noFill/>
          </a:ln>
        </p:spPr>
        <p:txBody>
          <a:bodyPr/>
          <a:lstStyle>
            <a:lvl1pPr algn="r">
              <a:defRPr sz="1155"/>
            </a:lvl1pPr>
          </a:lstStyle>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756285" eaLnBrk="1" fontAlgn="base" latinLnBrk="0" hangingPunct="1">
        <a:lnSpc>
          <a:spcPct val="100000"/>
        </a:lnSpc>
        <a:spcBef>
          <a:spcPct val="0"/>
        </a:spcBef>
        <a:spcAft>
          <a:spcPct val="0"/>
        </a:spcAft>
        <a:buNone/>
        <a:defRPr sz="3640" b="0" i="0" u="none" kern="1200" baseline="0">
          <a:solidFill>
            <a:schemeClr val="tx2"/>
          </a:solidFill>
          <a:latin typeface="+mj-lt"/>
          <a:ea typeface="+mj-ea"/>
          <a:cs typeface="+mj-cs"/>
        </a:defRPr>
      </a:lvl1pPr>
    </p:titleStyle>
    <p:bodyStyle>
      <a:lvl1pPr marL="283210" lvl="0" indent="-283210" algn="l" defTabSz="756285" eaLnBrk="1" fontAlgn="base" latinLnBrk="0" hangingPunct="1">
        <a:lnSpc>
          <a:spcPct val="100000"/>
        </a:lnSpc>
        <a:spcBef>
          <a:spcPts val="80"/>
        </a:spcBef>
        <a:spcAft>
          <a:spcPct val="0"/>
        </a:spcAft>
        <a:buChar char="•"/>
        <a:defRPr sz="2645" b="0" i="0" u="none" kern="1200" baseline="0">
          <a:solidFill>
            <a:schemeClr val="tx1"/>
          </a:solidFill>
          <a:latin typeface="+mn-lt"/>
          <a:ea typeface="+mn-ea"/>
          <a:cs typeface="+mn-cs"/>
        </a:defRPr>
      </a:lvl1pPr>
      <a:lvl2pPr marL="614680" lvl="1" indent="-235585" algn="l" defTabSz="756285" eaLnBrk="1" fontAlgn="base" latinLnBrk="0" hangingPunct="1">
        <a:lnSpc>
          <a:spcPct val="100000"/>
        </a:lnSpc>
        <a:spcBef>
          <a:spcPts val="80"/>
        </a:spcBef>
        <a:spcAft>
          <a:spcPct val="0"/>
        </a:spcAft>
        <a:buChar char="–"/>
        <a:defRPr sz="2315" b="0" i="0" u="none" kern="1200" baseline="0">
          <a:solidFill>
            <a:schemeClr val="tx1"/>
          </a:solidFill>
          <a:latin typeface="+mn-lt"/>
          <a:ea typeface="+mn-ea"/>
          <a:cs typeface="+mn-cs"/>
        </a:defRPr>
      </a:lvl2pPr>
      <a:lvl3pPr marL="944880" lvl="2" indent="-189230" algn="l" defTabSz="756285" eaLnBrk="1" fontAlgn="base" latinLnBrk="0" hangingPunct="1">
        <a:lnSpc>
          <a:spcPct val="100000"/>
        </a:lnSpc>
        <a:spcBef>
          <a:spcPts val="80"/>
        </a:spcBef>
        <a:spcAft>
          <a:spcPct val="0"/>
        </a:spcAft>
        <a:buChar char="•"/>
        <a:defRPr sz="1985" b="0" i="0" u="none" kern="1200" baseline="0">
          <a:solidFill>
            <a:schemeClr val="tx1"/>
          </a:solidFill>
          <a:latin typeface="+mn-lt"/>
          <a:ea typeface="+mn-ea"/>
          <a:cs typeface="+mn-cs"/>
        </a:defRPr>
      </a:lvl3pPr>
      <a:lvl4pPr marL="1322705" lvl="3" indent="-189230" algn="l" defTabSz="756285" eaLnBrk="1" fontAlgn="base" latinLnBrk="0" hangingPunct="1">
        <a:lnSpc>
          <a:spcPct val="100000"/>
        </a:lnSpc>
        <a:spcBef>
          <a:spcPts val="80"/>
        </a:spcBef>
        <a:spcAft>
          <a:spcPct val="0"/>
        </a:spcAft>
        <a:buChar char="–"/>
        <a:defRPr sz="1655" b="0" i="0" u="none" kern="1200" baseline="0">
          <a:solidFill>
            <a:schemeClr val="tx1"/>
          </a:solidFill>
          <a:latin typeface="+mn-lt"/>
          <a:ea typeface="+mn-ea"/>
          <a:cs typeface="+mn-cs"/>
        </a:defRPr>
      </a:lvl4pPr>
      <a:lvl5pPr marL="1701165" lvl="4" indent="-189230" algn="l" defTabSz="756285" eaLnBrk="1" fontAlgn="base" latinLnBrk="0" hangingPunct="1">
        <a:lnSpc>
          <a:spcPct val="100000"/>
        </a:lnSpc>
        <a:spcBef>
          <a:spcPts val="80"/>
        </a:spcBef>
        <a:spcAft>
          <a:spcPct val="0"/>
        </a:spcAft>
        <a:buChar char="»"/>
        <a:defRPr sz="1655" b="0" i="0" u="none" kern="1200" baseline="0">
          <a:solidFill>
            <a:schemeClr val="tx1"/>
          </a:solidFill>
          <a:latin typeface="+mn-lt"/>
          <a:ea typeface="+mn-ea"/>
          <a:cs typeface="+mn-cs"/>
        </a:defRPr>
      </a:lvl5pPr>
      <a:lvl6pPr marL="2078990" lvl="5" indent="-189230" algn="l" defTabSz="756285" eaLnBrk="1" fontAlgn="base" latinLnBrk="0" hangingPunct="1">
        <a:lnSpc>
          <a:spcPct val="100000"/>
        </a:lnSpc>
        <a:spcBef>
          <a:spcPts val="80"/>
        </a:spcBef>
        <a:spcAft>
          <a:spcPct val="0"/>
        </a:spcAft>
        <a:buChar char="»"/>
        <a:defRPr sz="1655" b="0" i="0" u="none" kern="1200" baseline="0">
          <a:solidFill>
            <a:schemeClr val="tx1"/>
          </a:solidFill>
          <a:latin typeface="+mn-lt"/>
          <a:ea typeface="+mn-ea"/>
          <a:cs typeface="+mn-cs"/>
        </a:defRPr>
      </a:lvl6pPr>
      <a:lvl7pPr marL="2456815" lvl="6" indent="-189230" algn="l" defTabSz="756285" eaLnBrk="1" fontAlgn="base" latinLnBrk="0" hangingPunct="1">
        <a:lnSpc>
          <a:spcPct val="100000"/>
        </a:lnSpc>
        <a:spcBef>
          <a:spcPts val="80"/>
        </a:spcBef>
        <a:spcAft>
          <a:spcPct val="0"/>
        </a:spcAft>
        <a:buChar char="»"/>
        <a:defRPr sz="1655" b="0" i="0" u="none" kern="1200" baseline="0">
          <a:solidFill>
            <a:schemeClr val="tx1"/>
          </a:solidFill>
          <a:latin typeface="+mn-lt"/>
          <a:ea typeface="+mn-ea"/>
          <a:cs typeface="+mn-cs"/>
        </a:defRPr>
      </a:lvl7pPr>
      <a:lvl8pPr marL="2835275" lvl="7" indent="-189230" algn="l" defTabSz="756285" eaLnBrk="1" fontAlgn="base" latinLnBrk="0" hangingPunct="1">
        <a:lnSpc>
          <a:spcPct val="100000"/>
        </a:lnSpc>
        <a:spcBef>
          <a:spcPts val="80"/>
        </a:spcBef>
        <a:spcAft>
          <a:spcPct val="0"/>
        </a:spcAft>
        <a:buChar char="»"/>
        <a:defRPr sz="1655" b="0" i="0" u="none" kern="1200" baseline="0">
          <a:solidFill>
            <a:schemeClr val="tx1"/>
          </a:solidFill>
          <a:latin typeface="+mn-lt"/>
          <a:ea typeface="+mn-ea"/>
          <a:cs typeface="+mn-cs"/>
        </a:defRPr>
      </a:lvl8pPr>
      <a:lvl9pPr marL="3213100" lvl="8" indent="-189230" algn="l" defTabSz="756285" eaLnBrk="1" fontAlgn="base" latinLnBrk="0" hangingPunct="1">
        <a:lnSpc>
          <a:spcPct val="100000"/>
        </a:lnSpc>
        <a:spcBef>
          <a:spcPts val="80"/>
        </a:spcBef>
        <a:spcAft>
          <a:spcPct val="0"/>
        </a:spcAft>
        <a:buChar char="»"/>
        <a:defRPr sz="1655" b="0" i="0" u="none" kern="1200" baseline="0">
          <a:solidFill>
            <a:schemeClr val="tx1"/>
          </a:solidFill>
          <a:latin typeface="+mn-lt"/>
          <a:ea typeface="+mn-ea"/>
          <a:cs typeface="+mn-cs"/>
        </a:defRPr>
      </a:lvl9pPr>
    </p:bodyStyle>
    <p:otherStyle>
      <a:lvl1pPr marL="0" lvl="0" indent="0" algn="l" defTabSz="756285" eaLnBrk="1" fontAlgn="base" latinLnBrk="0" hangingPunct="1">
        <a:lnSpc>
          <a:spcPct val="100000"/>
        </a:lnSpc>
        <a:spcBef>
          <a:spcPct val="0"/>
        </a:spcBef>
        <a:spcAft>
          <a:spcPct val="0"/>
        </a:spcAft>
        <a:buNone/>
        <a:defRPr sz="1490" b="0" i="0" u="none" kern="1200" baseline="0">
          <a:solidFill>
            <a:schemeClr val="tx1"/>
          </a:solidFill>
          <a:latin typeface="+mn-lt"/>
          <a:ea typeface="+mn-ea"/>
          <a:cs typeface="+mn-cs"/>
        </a:defRPr>
      </a:lvl1pPr>
      <a:lvl2pPr marL="377825" lvl="1" indent="0" algn="l" defTabSz="1007745"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756285" lvl="2" indent="0" algn="l" defTabSz="1007745"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134110" lvl="3" indent="0" algn="l" defTabSz="1007745"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511935" lvl="4" indent="0" algn="l" defTabSz="1007745"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1889760" lvl="5" indent="0" algn="l" defTabSz="1007745"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268220" lvl="6" indent="0" algn="l" defTabSz="1007745"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2646045" lvl="7" indent="0" algn="l" defTabSz="1007745"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023870" lvl="8" indent="0" algn="l" defTabSz="1007745"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webp"/><Relationship Id="rId4" Type="http://schemas.openxmlformats.org/officeDocument/2006/relationships/image" Target="../media/image4.webp"/><Relationship Id="rId3" Type="http://schemas.openxmlformats.org/officeDocument/2006/relationships/image" Target="../media/image3.png"/><Relationship Id="rId2" Type="http://schemas.openxmlformats.org/officeDocument/2006/relationships/image" Target="../media/image2.png"/><Relationship Id="rId10" Type="http://schemas.openxmlformats.org/officeDocument/2006/relationships/slideLayout" Target="../slideLayouts/slideLayout2.xml"/><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9" Type="http://schemas.openxmlformats.org/officeDocument/2006/relationships/image" Target="../media/image15.png"/><Relationship Id="rId8" Type="http://schemas.openxmlformats.org/officeDocument/2006/relationships/image" Target="../media/image14.png"/><Relationship Id="rId7" Type="http://schemas.openxmlformats.org/officeDocument/2006/relationships/image" Target="../media/image13.png"/><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3" Type="http://schemas.openxmlformats.org/officeDocument/2006/relationships/image" Target="../media/image6.png"/><Relationship Id="rId2" Type="http://schemas.openxmlformats.org/officeDocument/2006/relationships/image" Target="../media/image5.webp"/><Relationship Id="rId11" Type="http://schemas.openxmlformats.org/officeDocument/2006/relationships/slideLayout" Target="../slideLayouts/slideLayout1.xml"/><Relationship Id="rId10" Type="http://schemas.openxmlformats.org/officeDocument/2006/relationships/image" Target="../media/image16.png"/><Relationship Id="rId1" Type="http://schemas.openxmlformats.org/officeDocument/2006/relationships/image" Target="../media/image4.web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文本框 4"/>
          <p:cNvSpPr txBox="1"/>
          <p:nvPr/>
        </p:nvSpPr>
        <p:spPr>
          <a:xfrm>
            <a:off x="673100" y="3545205"/>
            <a:ext cx="5744210" cy="553085"/>
          </a:xfrm>
          <a:prstGeom prst="rect">
            <a:avLst/>
          </a:prstGeom>
          <a:noFill/>
          <a:ln w="9525">
            <a:noFill/>
          </a:ln>
        </p:spPr>
        <p:txBody>
          <a:bodyPr wrap="square" anchor="t" anchorCtr="0">
            <a:spAutoFit/>
          </a:bodyPr>
          <a:lstStyle/>
          <a:p>
            <a:r>
              <a:rPr lang="en-US" altLang="zh-CN" sz="1000" b="1">
                <a:solidFill>
                  <a:schemeClr val="tx1"/>
                </a:solidFill>
                <a:latin typeface="Arial" panose="020B0604020202020204" pitchFamily="34" charset="0"/>
                <a:ea typeface="宋体" panose="02010600030101010101" pitchFamily="2" charset="-122"/>
              </a:rPr>
              <a:t>A) </a:t>
            </a:r>
            <a:r>
              <a:rPr lang="zh-CN" altLang="en-US" sz="1000" b="1">
                <a:solidFill>
                  <a:schemeClr val="tx1"/>
                </a:solidFill>
                <a:latin typeface="Arial" panose="020B0604020202020204" pitchFamily="34" charset="0"/>
                <a:ea typeface="宋体" panose="02010600030101010101" pitchFamily="2" charset="-122"/>
              </a:rPr>
              <a:t>PACKAGE CONTENTS</a:t>
            </a:r>
            <a:endParaRPr lang="zh-CN" altLang="en-US" sz="1000" b="1">
              <a:solidFill>
                <a:schemeClr val="tx1"/>
              </a:solidFill>
              <a:latin typeface="Arial" panose="020B0604020202020204" pitchFamily="34" charset="0"/>
              <a:ea typeface="宋体" panose="02010600030101010101" pitchFamily="2" charset="-122"/>
            </a:endParaRPr>
          </a:p>
          <a:p>
            <a:r>
              <a:rPr lang="zh-CN" altLang="en-US" sz="1000">
                <a:solidFill>
                  <a:schemeClr val="tx1"/>
                </a:solidFill>
                <a:latin typeface="Arial" panose="020B0604020202020204" pitchFamily="34" charset="0"/>
                <a:ea typeface="宋体" panose="02010600030101010101" pitchFamily="2" charset="-122"/>
              </a:rPr>
              <a:t>• Shoulder harness</a:t>
            </a:r>
            <a:endParaRPr lang="zh-CN" altLang="en-US" sz="1000">
              <a:solidFill>
                <a:schemeClr val="tx1"/>
              </a:solidFill>
              <a:latin typeface="Arial" panose="020B0604020202020204" pitchFamily="34" charset="0"/>
              <a:ea typeface="宋体" panose="02010600030101010101" pitchFamily="2" charset="-122"/>
            </a:endParaRPr>
          </a:p>
          <a:p>
            <a:r>
              <a:rPr lang="zh-CN" altLang="en-US" sz="1000">
                <a:solidFill>
                  <a:schemeClr val="tx1"/>
                </a:solidFill>
                <a:latin typeface="Arial" panose="020B0604020202020204" pitchFamily="34" charset="0"/>
                <a:ea typeface="宋体" panose="02010600030101010101" pitchFamily="2" charset="-122"/>
              </a:rPr>
              <a:t>• </a:t>
            </a:r>
            <a:r>
              <a:rPr lang="en-US" altLang="zh-CN" sz="1000">
                <a:solidFill>
                  <a:schemeClr val="tx1"/>
                </a:solidFill>
                <a:latin typeface="Arial" panose="020B0604020202020204" pitchFamily="34" charset="0"/>
                <a:ea typeface="宋体" panose="02010600030101010101" pitchFamily="2" charset="-122"/>
              </a:rPr>
              <a:t>Mounting hardware</a:t>
            </a:r>
            <a:r>
              <a:rPr lang="zh-CN" altLang="en-US" sz="1000">
                <a:solidFill>
                  <a:schemeClr val="tx1"/>
                </a:solidFill>
                <a:latin typeface="Arial" panose="020B0604020202020204" pitchFamily="34" charset="0"/>
                <a:ea typeface="宋体" panose="02010600030101010101" pitchFamily="2" charset="-122"/>
              </a:rPr>
              <a:t> </a:t>
            </a:r>
            <a:endParaRPr lang="zh-CN" altLang="en-US" sz="1000">
              <a:solidFill>
                <a:schemeClr val="tx1"/>
              </a:solidFill>
              <a:latin typeface="Arial" panose="020B0604020202020204" pitchFamily="34" charset="0"/>
              <a:ea typeface="宋体" panose="02010600030101010101" pitchFamily="2" charset="-122"/>
            </a:endParaRPr>
          </a:p>
        </p:txBody>
      </p:sp>
      <p:sp>
        <p:nvSpPr>
          <p:cNvPr id="4101" name="文本框 5"/>
          <p:cNvSpPr txBox="1"/>
          <p:nvPr/>
        </p:nvSpPr>
        <p:spPr>
          <a:xfrm>
            <a:off x="684530" y="4193540"/>
            <a:ext cx="5459095" cy="553085"/>
          </a:xfrm>
          <a:prstGeom prst="rect">
            <a:avLst/>
          </a:prstGeom>
          <a:noFill/>
          <a:ln w="9525">
            <a:noFill/>
          </a:ln>
        </p:spPr>
        <p:txBody>
          <a:bodyPr wrap="square" anchor="t" anchorCtr="0">
            <a:spAutoFit/>
          </a:bodyPr>
          <a:lstStyle/>
          <a:p>
            <a:r>
              <a:rPr lang="en-US" altLang="zh-CN" sz="1000" b="1" dirty="0">
                <a:solidFill>
                  <a:schemeClr val="tx1"/>
                </a:solidFill>
                <a:latin typeface="Arial" panose="020B0604020202020204" pitchFamily="34" charset="0"/>
                <a:ea typeface="宋体" panose="02010600030101010101" pitchFamily="2" charset="-122"/>
              </a:rPr>
              <a:t>B) </a:t>
            </a:r>
            <a:r>
              <a:rPr lang="zh-CN" altLang="en-US" sz="1000" b="1" dirty="0">
                <a:solidFill>
                  <a:schemeClr val="tx1"/>
                </a:solidFill>
                <a:latin typeface="Arial" panose="020B0604020202020204" pitchFamily="34" charset="0"/>
                <a:ea typeface="宋体" panose="02010600030101010101" pitchFamily="2" charset="-122"/>
              </a:rPr>
              <a:t>INSTALLATION REQUIREMENTS</a:t>
            </a:r>
            <a:endParaRPr lang="zh-CN" altLang="en-US" sz="1000" b="1" dirty="0">
              <a:solidFill>
                <a:schemeClr val="tx1"/>
              </a:solidFill>
              <a:latin typeface="Arial" panose="020B0604020202020204" pitchFamily="34" charset="0"/>
              <a:ea typeface="宋体" panose="02010600030101010101" pitchFamily="2" charset="-122"/>
            </a:endParaRPr>
          </a:p>
          <a:p>
            <a:r>
              <a:rPr lang="zh-CN" altLang="en-US" sz="1000" dirty="0">
                <a:solidFill>
                  <a:schemeClr val="tx1"/>
                </a:solidFill>
                <a:latin typeface="Arial" panose="020B0604020202020204" pitchFamily="34" charset="0"/>
                <a:ea typeface="宋体" panose="02010600030101010101" pitchFamily="2" charset="-122"/>
              </a:rPr>
              <a:t>1. Wheelchair</a:t>
            </a:r>
            <a:r>
              <a:rPr lang="en-US" altLang="zh-CN" sz="1000" dirty="0">
                <a:solidFill>
                  <a:schemeClr val="tx1"/>
                </a:solidFill>
                <a:latin typeface="Arial" panose="020B0604020202020204" pitchFamily="34" charset="0"/>
                <a:ea typeface="宋体" panose="02010600030101010101" pitchFamily="2" charset="-122"/>
              </a:rPr>
              <a:t> or Seat System</a:t>
            </a:r>
            <a:r>
              <a:rPr lang="zh-CN" altLang="en-US" sz="1000" dirty="0">
                <a:solidFill>
                  <a:schemeClr val="tx1"/>
                </a:solidFill>
                <a:latin typeface="Arial" panose="020B0604020202020204" pitchFamily="34" charset="0"/>
                <a:ea typeface="宋体" panose="02010600030101010101" pitchFamily="2" charset="-122"/>
              </a:rPr>
              <a:t> with a solid back support </a:t>
            </a:r>
            <a:endParaRPr lang="zh-CN" altLang="en-US" sz="1000" dirty="0">
              <a:solidFill>
                <a:schemeClr val="tx1"/>
              </a:solidFill>
              <a:latin typeface="Arial" panose="020B0604020202020204" pitchFamily="34" charset="0"/>
              <a:ea typeface="宋体" panose="02010600030101010101" pitchFamily="2" charset="-122"/>
            </a:endParaRPr>
          </a:p>
          <a:p>
            <a:r>
              <a:rPr lang="zh-CN" altLang="en-US" sz="1000" dirty="0">
                <a:solidFill>
                  <a:schemeClr val="tx1"/>
                </a:solidFill>
                <a:latin typeface="Arial" panose="020B0604020202020204" pitchFamily="34" charset="0"/>
                <a:ea typeface="宋体" panose="02010600030101010101" pitchFamily="2" charset="-122"/>
              </a:rPr>
              <a:t>2. Mounting screws, Ø5-6mm (3/16 - 1/4”), with a minimum pullout</a:t>
            </a:r>
            <a:r>
              <a:rPr lang="en-US" altLang="zh-CN" sz="1000" dirty="0">
                <a:solidFill>
                  <a:schemeClr val="tx1"/>
                </a:solidFill>
                <a:latin typeface="Arial" panose="020B0604020202020204" pitchFamily="34" charset="0"/>
                <a:ea typeface="宋体" panose="02010600030101010101" pitchFamily="2" charset="-122"/>
              </a:rPr>
              <a:t> </a:t>
            </a:r>
            <a:r>
              <a:rPr lang="zh-CN" altLang="en-US" sz="1000" dirty="0">
                <a:solidFill>
                  <a:schemeClr val="tx1"/>
                </a:solidFill>
                <a:latin typeface="Arial" panose="020B0604020202020204" pitchFamily="34" charset="0"/>
                <a:ea typeface="宋体" panose="02010600030101010101" pitchFamily="2" charset="-122"/>
              </a:rPr>
              <a:t>strength of 90kg / 200lbs.</a:t>
            </a:r>
            <a:endParaRPr lang="zh-CN" altLang="en-US" sz="1000" dirty="0">
              <a:solidFill>
                <a:schemeClr val="tx1"/>
              </a:solidFill>
              <a:latin typeface="Arial" panose="020B0604020202020204" pitchFamily="34" charset="0"/>
              <a:ea typeface="宋体" panose="02010600030101010101" pitchFamily="2" charset="-122"/>
            </a:endParaRPr>
          </a:p>
        </p:txBody>
      </p:sp>
      <p:sp>
        <p:nvSpPr>
          <p:cNvPr id="4103" name="文本框 7"/>
          <p:cNvSpPr txBox="1"/>
          <p:nvPr/>
        </p:nvSpPr>
        <p:spPr>
          <a:xfrm>
            <a:off x="684530" y="6278245"/>
            <a:ext cx="6351905" cy="1106805"/>
          </a:xfrm>
          <a:prstGeom prst="rect">
            <a:avLst/>
          </a:prstGeom>
          <a:noFill/>
          <a:ln w="9525">
            <a:noFill/>
          </a:ln>
        </p:spPr>
        <p:txBody>
          <a:bodyPr wrap="square" anchor="t" anchorCtr="0">
            <a:spAutoFit/>
          </a:bodyPr>
          <a:lstStyle/>
          <a:p>
            <a:pPr>
              <a:lnSpc>
                <a:spcPct val="110000"/>
              </a:lnSpc>
            </a:pPr>
            <a:r>
              <a:rPr lang="en-US" altLang="zh-CN" sz="1000" b="1" dirty="0">
                <a:solidFill>
                  <a:schemeClr val="tx1"/>
                </a:solidFill>
                <a:latin typeface="Arial" panose="020B0604020202020204" pitchFamily="34" charset="0"/>
                <a:ea typeface="宋体" panose="02010600030101010101" pitchFamily="2" charset="-122"/>
              </a:rPr>
              <a:t>C) INSTALLATIOIN STEPS:</a:t>
            </a:r>
            <a:endParaRPr lang="zh-CN" altLang="en-US" sz="1000" b="1" dirty="0">
              <a:solidFill>
                <a:schemeClr val="tx1"/>
              </a:solidFill>
              <a:latin typeface="Arial" panose="020B0604020202020204" pitchFamily="34" charset="0"/>
              <a:ea typeface="宋体" panose="02010600030101010101" pitchFamily="2" charset="-122"/>
            </a:endParaRPr>
          </a:p>
          <a:p>
            <a:pPr>
              <a:lnSpc>
                <a:spcPct val="110000"/>
              </a:lnSpc>
            </a:pPr>
            <a:r>
              <a:rPr lang="en-US" altLang="zh-CN" sz="1000" dirty="0">
                <a:solidFill>
                  <a:schemeClr val="tx1"/>
                </a:solidFill>
                <a:latin typeface="Arial" panose="020B0604020202020204" pitchFamily="34" charset="0"/>
                <a:ea typeface="宋体" panose="02010600030101010101" pitchFamily="2" charset="-122"/>
              </a:rPr>
              <a:t>Step </a:t>
            </a:r>
            <a:r>
              <a:rPr lang="zh-CN" altLang="en-US" sz="1000" dirty="0">
                <a:solidFill>
                  <a:schemeClr val="tx1"/>
                </a:solidFill>
                <a:latin typeface="Arial" panose="020B0604020202020204" pitchFamily="34" charset="0"/>
                <a:ea typeface="宋体" panose="02010600030101010101" pitchFamily="2" charset="-122"/>
              </a:rPr>
              <a:t>1. </a:t>
            </a:r>
            <a:r>
              <a:rPr lang="en-US" altLang="zh-CN" sz="1000" dirty="0">
                <a:solidFill>
                  <a:schemeClr val="tx1"/>
                </a:solidFill>
                <a:sym typeface="+mn-ea"/>
              </a:rPr>
              <a:t>Make sure the wheelchair User sit down on the seat with correct posture</a:t>
            </a:r>
            <a:r>
              <a:rPr lang="zh-CN" altLang="en-US" sz="1000" dirty="0">
                <a:solidFill>
                  <a:schemeClr val="tx1"/>
                </a:solidFill>
                <a:sym typeface="+mn-ea"/>
              </a:rPr>
              <a:t>.</a:t>
            </a:r>
            <a:endParaRPr lang="zh-CN" altLang="en-US" sz="1000" dirty="0">
              <a:solidFill>
                <a:schemeClr val="tx1"/>
              </a:solidFill>
              <a:latin typeface="Arial" panose="020B0604020202020204" pitchFamily="34" charset="0"/>
              <a:ea typeface="宋体" panose="02010600030101010101" pitchFamily="2" charset="-122"/>
            </a:endParaRPr>
          </a:p>
          <a:p>
            <a:pPr>
              <a:lnSpc>
                <a:spcPct val="110000"/>
              </a:lnSpc>
            </a:pPr>
            <a:r>
              <a:rPr lang="en-US" altLang="zh-CN" sz="1000" dirty="0">
                <a:solidFill>
                  <a:schemeClr val="tx1"/>
                </a:solidFill>
                <a:latin typeface="Arial" panose="020B0604020202020204" pitchFamily="34" charset="0"/>
                <a:ea typeface="宋体" panose="02010600030101010101" pitchFamily="2" charset="-122"/>
              </a:rPr>
              <a:t>Step </a:t>
            </a:r>
            <a:r>
              <a:rPr lang="zh-CN" altLang="en-US" sz="1000" dirty="0">
                <a:solidFill>
                  <a:schemeClr val="tx1"/>
                </a:solidFill>
                <a:latin typeface="Arial" panose="020B0604020202020204" pitchFamily="34" charset="0"/>
                <a:ea typeface="宋体" panose="02010600030101010101" pitchFamily="2" charset="-122"/>
              </a:rPr>
              <a:t>2. Place </a:t>
            </a:r>
            <a:r>
              <a:rPr lang="en-US" altLang="zh-CN" sz="1000" dirty="0">
                <a:solidFill>
                  <a:schemeClr val="tx1"/>
                </a:solidFill>
                <a:latin typeface="Arial" panose="020B0604020202020204" pitchFamily="34" charset="0"/>
                <a:ea typeface="宋体" panose="02010600030101010101" pitchFamily="2" charset="-122"/>
              </a:rPr>
              <a:t>the </a:t>
            </a:r>
            <a:r>
              <a:rPr lang="zh-CN" altLang="en-US" sz="1000" dirty="0">
                <a:solidFill>
                  <a:schemeClr val="tx1"/>
                </a:solidFill>
                <a:latin typeface="Arial" panose="020B0604020202020204" pitchFamily="34" charset="0"/>
                <a:ea typeface="宋体" panose="02010600030101010101" pitchFamily="2" charset="-122"/>
              </a:rPr>
              <a:t>shoulder harness pads</a:t>
            </a:r>
            <a:r>
              <a:rPr lang="en-US" altLang="zh-CN" sz="1000" dirty="0">
                <a:solidFill>
                  <a:schemeClr val="tx1"/>
                </a:solidFill>
                <a:latin typeface="Arial" panose="020B0604020202020204" pitchFamily="34" charset="0"/>
                <a:ea typeface="宋体" panose="02010600030101010101" pitchFamily="2" charset="-122"/>
              </a:rPr>
              <a:t> on the sternum</a:t>
            </a:r>
            <a:r>
              <a:rPr lang="zh-CN" altLang="en-US" sz="1000" dirty="0">
                <a:solidFill>
                  <a:schemeClr val="tx1"/>
                </a:solidFill>
                <a:latin typeface="Arial" panose="020B0604020202020204" pitchFamily="34" charset="0"/>
                <a:ea typeface="宋体" panose="02010600030101010101" pitchFamily="2" charset="-122"/>
              </a:rPr>
              <a:t> and </a:t>
            </a:r>
            <a:r>
              <a:rPr lang="en-US" altLang="zh-CN" sz="1000" dirty="0">
                <a:solidFill>
                  <a:schemeClr val="tx1"/>
                </a:solidFill>
                <a:latin typeface="Arial" panose="020B0604020202020204" pitchFamily="34" charset="0"/>
                <a:ea typeface="宋体" panose="02010600030101010101" pitchFamily="2" charset="-122"/>
              </a:rPr>
              <a:t>pass the</a:t>
            </a:r>
            <a:r>
              <a:rPr lang="zh-CN" altLang="en-US" sz="1000" dirty="0">
                <a:solidFill>
                  <a:schemeClr val="tx1"/>
                </a:solidFill>
                <a:latin typeface="Arial" panose="020B0604020202020204" pitchFamily="34" charset="0"/>
                <a:ea typeface="宋体" panose="02010600030101010101" pitchFamily="2" charset="-122"/>
              </a:rPr>
              <a:t> </a:t>
            </a:r>
            <a:r>
              <a:rPr lang="en-US" altLang="zh-CN" sz="1000" dirty="0">
                <a:solidFill>
                  <a:schemeClr val="tx1"/>
                </a:solidFill>
                <a:latin typeface="Arial" panose="020B0604020202020204" pitchFamily="34" charset="0"/>
                <a:ea typeface="宋体" panose="02010600030101010101" pitchFamily="2" charset="-122"/>
              </a:rPr>
              <a:t>upper</a:t>
            </a:r>
            <a:r>
              <a:rPr lang="zh-CN" altLang="en-US" sz="1000" dirty="0">
                <a:solidFill>
                  <a:schemeClr val="tx1"/>
                </a:solidFill>
                <a:latin typeface="Arial" panose="020B0604020202020204" pitchFamily="34" charset="0"/>
                <a:ea typeface="宋体" panose="02010600030101010101" pitchFamily="2" charset="-122"/>
              </a:rPr>
              <a:t> straps</a:t>
            </a:r>
            <a:r>
              <a:rPr lang="en-US" altLang="zh-CN" sz="1000" dirty="0">
                <a:solidFill>
                  <a:schemeClr val="tx1"/>
                </a:solidFill>
                <a:latin typeface="Arial" panose="020B0604020202020204" pitchFamily="34" charset="0"/>
                <a:ea typeface="宋体" panose="02010600030101010101" pitchFamily="2" charset="-122"/>
              </a:rPr>
              <a:t> cross the shoulders</a:t>
            </a:r>
            <a:r>
              <a:rPr lang="zh-CN" altLang="en-US" sz="1000" dirty="0">
                <a:solidFill>
                  <a:schemeClr val="tx1"/>
                </a:solidFill>
                <a:latin typeface="Arial" panose="020B0604020202020204" pitchFamily="34" charset="0"/>
                <a:ea typeface="宋体" panose="02010600030101010101" pitchFamily="2" charset="-122"/>
              </a:rPr>
              <a:t>. </a:t>
            </a:r>
            <a:r>
              <a:rPr lang="en-US" altLang="zh-CN" sz="1000" dirty="0">
                <a:solidFill>
                  <a:schemeClr val="tx1"/>
                </a:solidFill>
                <a:latin typeface="Arial" panose="020B0604020202020204" pitchFamily="34" charset="0"/>
                <a:ea typeface="宋体" panose="02010600030101010101" pitchFamily="2" charset="-122"/>
              </a:rPr>
              <a:t>Then </a:t>
            </a:r>
            <a:r>
              <a:rPr lang="en-US" altLang="zh-CN" sz="1000" dirty="0">
                <a:solidFill>
                  <a:schemeClr val="tx1"/>
                </a:solidFill>
              </a:rPr>
              <a:t>p</a:t>
            </a:r>
            <a:r>
              <a:rPr lang="en-US" altLang="zh-CN" sz="1000" dirty="0">
                <a:solidFill>
                  <a:schemeClr val="tx1"/>
                </a:solidFill>
                <a:latin typeface="Arial" panose="020B0604020202020204" pitchFamily="34" charset="0"/>
                <a:ea typeface="宋体" panose="02010600030101010101" pitchFamily="2" charset="-122"/>
              </a:rPr>
              <a:t>lace the</a:t>
            </a:r>
            <a:r>
              <a:rPr lang="zh-CN" altLang="en-US" sz="1000" dirty="0">
                <a:solidFill>
                  <a:schemeClr val="tx1"/>
                </a:solidFill>
                <a:latin typeface="Arial" panose="020B0604020202020204" pitchFamily="34" charset="0"/>
                <a:ea typeface="宋体" panose="02010600030101010101" pitchFamily="2" charset="-122"/>
              </a:rPr>
              <a:t> </a:t>
            </a:r>
            <a:r>
              <a:rPr lang="en-US" altLang="zh-CN" sz="1000" dirty="0">
                <a:solidFill>
                  <a:schemeClr val="tx1"/>
                </a:solidFill>
                <a:latin typeface="Arial" panose="020B0604020202020204" pitchFamily="34" charset="0"/>
                <a:ea typeface="宋体" panose="02010600030101010101" pitchFamily="2" charset="-122"/>
              </a:rPr>
              <a:t>lower </a:t>
            </a:r>
            <a:r>
              <a:rPr lang="zh-CN" altLang="en-US" sz="1000" dirty="0">
                <a:solidFill>
                  <a:schemeClr val="tx1"/>
                </a:solidFill>
                <a:latin typeface="Arial" panose="020B0604020202020204" pitchFamily="34" charset="0"/>
                <a:ea typeface="宋体" panose="02010600030101010101" pitchFamily="2" charset="-122"/>
              </a:rPr>
              <a:t>straps </a:t>
            </a:r>
            <a:r>
              <a:rPr lang="en-US" sz="1000" dirty="0">
                <a:solidFill>
                  <a:schemeClr val="tx1"/>
                </a:solidFill>
                <a:latin typeface="Arial" panose="020B0604020202020204" pitchFamily="34" charset="0"/>
                <a:ea typeface="宋体" panose="02010600030101010101" pitchFamily="2" charset="-122"/>
              </a:rPr>
              <a:t>through the trunk or lumbar</a:t>
            </a:r>
            <a:r>
              <a:rPr lang="zh-CN" altLang="en-US" sz="1000" dirty="0">
                <a:solidFill>
                  <a:schemeClr val="tx1"/>
                </a:solidFill>
                <a:latin typeface="Arial" panose="020B0604020202020204" pitchFamily="34" charset="0"/>
                <a:ea typeface="宋体" panose="02010600030101010101" pitchFamily="2" charset="-122"/>
              </a:rPr>
              <a:t>.</a:t>
            </a:r>
            <a:endParaRPr lang="zh-CN" altLang="en-US" sz="1000" dirty="0">
              <a:solidFill>
                <a:schemeClr val="tx1"/>
              </a:solidFill>
              <a:latin typeface="Arial" panose="020B0604020202020204" pitchFamily="34" charset="0"/>
              <a:ea typeface="宋体" panose="02010600030101010101" pitchFamily="2" charset="-122"/>
            </a:endParaRPr>
          </a:p>
          <a:p>
            <a:pPr>
              <a:lnSpc>
                <a:spcPct val="110000"/>
              </a:lnSpc>
            </a:pPr>
            <a:r>
              <a:rPr lang="en-US" altLang="zh-CN" sz="1000" dirty="0">
                <a:solidFill>
                  <a:schemeClr val="tx1"/>
                </a:solidFill>
                <a:latin typeface="Arial" panose="020B0604020202020204" pitchFamily="34" charset="0"/>
                <a:ea typeface="宋体" panose="02010600030101010101" pitchFamily="2" charset="-122"/>
              </a:rPr>
              <a:t>Step 3. Attach upper and lower straps to the backrest with mounting hardware.</a:t>
            </a:r>
            <a:endParaRPr lang="zh-CN" altLang="en-US" sz="1000" dirty="0">
              <a:solidFill>
                <a:schemeClr val="tx1"/>
              </a:solidFill>
              <a:latin typeface="Arial" panose="020B0604020202020204" pitchFamily="34" charset="0"/>
              <a:ea typeface="宋体" panose="02010600030101010101" pitchFamily="2" charset="-122"/>
            </a:endParaRPr>
          </a:p>
          <a:p>
            <a:pPr>
              <a:lnSpc>
                <a:spcPct val="110000"/>
              </a:lnSpc>
            </a:pPr>
            <a:r>
              <a:rPr lang="en-US" altLang="zh-CN" sz="1000" dirty="0">
                <a:solidFill>
                  <a:schemeClr val="tx1"/>
                </a:solidFill>
                <a:latin typeface="Arial" panose="020B0604020202020204" pitchFamily="34" charset="0"/>
                <a:ea typeface="宋体" panose="02010600030101010101" pitchFamily="2" charset="-122"/>
              </a:rPr>
              <a:t>Step 4</a:t>
            </a:r>
            <a:r>
              <a:rPr lang="zh-CN" altLang="en-US" sz="1000" dirty="0">
                <a:solidFill>
                  <a:schemeClr val="tx1"/>
                </a:solidFill>
                <a:latin typeface="Arial" panose="020B0604020202020204" pitchFamily="34" charset="0"/>
                <a:ea typeface="宋体" panose="02010600030101010101" pitchFamily="2" charset="-122"/>
              </a:rPr>
              <a:t>. Adjust harness position up/down</a:t>
            </a:r>
            <a:r>
              <a:rPr lang="en-US" altLang="zh-CN" sz="1000" dirty="0">
                <a:solidFill>
                  <a:schemeClr val="tx1"/>
                </a:solidFill>
                <a:latin typeface="Arial" panose="020B0604020202020204" pitchFamily="34" charset="0"/>
                <a:ea typeface="宋体" panose="02010600030101010101" pitchFamily="2" charset="-122"/>
              </a:rPr>
              <a:t> </a:t>
            </a:r>
            <a:r>
              <a:rPr lang="zh-CN" altLang="en-US" sz="1000" dirty="0">
                <a:solidFill>
                  <a:schemeClr val="tx1"/>
                </a:solidFill>
                <a:latin typeface="Arial" panose="020B0604020202020204" pitchFamily="34" charset="0"/>
                <a:ea typeface="宋体" panose="02010600030101010101" pitchFamily="2" charset="-122"/>
              </a:rPr>
              <a:t>to distribute pressure evenly across</a:t>
            </a:r>
            <a:r>
              <a:rPr lang="en-US" altLang="zh-CN" sz="1000" dirty="0">
                <a:solidFill>
                  <a:schemeClr val="tx1"/>
                </a:solidFill>
                <a:latin typeface="Arial" panose="020B0604020202020204" pitchFamily="34" charset="0"/>
                <a:ea typeface="宋体" panose="02010600030101010101" pitchFamily="2" charset="-122"/>
              </a:rPr>
              <a:t> </a:t>
            </a:r>
            <a:r>
              <a:rPr lang="zh-CN" altLang="en-US" sz="1000" dirty="0">
                <a:solidFill>
                  <a:schemeClr val="tx1"/>
                </a:solidFill>
                <a:latin typeface="Arial" panose="020B0604020202020204" pitchFamily="34" charset="0"/>
                <a:ea typeface="宋体" panose="02010600030101010101" pitchFamily="2" charset="-122"/>
              </a:rPr>
              <a:t>the ribcage and</a:t>
            </a:r>
            <a:r>
              <a:rPr lang="en-US" altLang="zh-CN" sz="1000" dirty="0">
                <a:solidFill>
                  <a:schemeClr val="tx1"/>
                </a:solidFill>
                <a:latin typeface="Arial" panose="020B0604020202020204" pitchFamily="34" charset="0"/>
                <a:ea typeface="宋体" panose="02010600030101010101" pitchFamily="2" charset="-122"/>
              </a:rPr>
              <a:t> </a:t>
            </a:r>
            <a:r>
              <a:rPr lang="zh-CN" altLang="en-US" sz="1000" dirty="0">
                <a:solidFill>
                  <a:schemeClr val="tx1"/>
                </a:solidFill>
                <a:latin typeface="Arial" panose="020B0604020202020204" pitchFamily="34" charset="0"/>
                <a:ea typeface="宋体" panose="02010600030101010101" pitchFamily="2" charset="-122"/>
              </a:rPr>
              <a:t>shoulders. </a:t>
            </a:r>
            <a:endParaRPr lang="zh-CN" altLang="en-US" sz="1000" dirty="0">
              <a:solidFill>
                <a:schemeClr val="tx1"/>
              </a:solidFill>
              <a:latin typeface="Arial" panose="020B0604020202020204" pitchFamily="34" charset="0"/>
              <a:ea typeface="宋体" panose="02010600030101010101" pitchFamily="2" charset="-122"/>
            </a:endParaRPr>
          </a:p>
        </p:txBody>
      </p:sp>
      <p:sp>
        <p:nvSpPr>
          <p:cNvPr id="4108" name="文本框 13"/>
          <p:cNvSpPr txBox="1"/>
          <p:nvPr/>
        </p:nvSpPr>
        <p:spPr>
          <a:xfrm>
            <a:off x="5220335" y="5297805"/>
            <a:ext cx="1898650" cy="429895"/>
          </a:xfrm>
          <a:prstGeom prst="rect">
            <a:avLst/>
          </a:prstGeom>
          <a:noFill/>
          <a:ln w="9525">
            <a:noFill/>
          </a:ln>
        </p:spPr>
        <p:txBody>
          <a:bodyPr wrap="square" anchor="t" anchorCtr="0">
            <a:spAutoFit/>
          </a:bodyPr>
          <a:lstStyle/>
          <a:p>
            <a:pPr>
              <a:lnSpc>
                <a:spcPct val="110000"/>
              </a:lnSpc>
            </a:pPr>
            <a:r>
              <a:rPr lang="en-US" altLang="zh-CN" sz="1000" dirty="0">
                <a:solidFill>
                  <a:schemeClr val="tx1"/>
                </a:solidFill>
                <a:latin typeface="Arial" panose="020B0604020202020204" pitchFamily="34" charset="0"/>
                <a:ea typeface="宋体" panose="02010600030101010101" pitchFamily="2" charset="-122"/>
              </a:rPr>
              <a:t>Optional fitting</a:t>
            </a:r>
            <a:r>
              <a:rPr lang="zh-CN" altLang="en-US" sz="1000" dirty="0">
                <a:solidFill>
                  <a:schemeClr val="tx1"/>
                </a:solidFill>
              </a:rPr>
              <a:t> </a:t>
            </a:r>
            <a:r>
              <a:rPr lang="en-US" altLang="zh-CN" sz="1000" dirty="0">
                <a:solidFill>
                  <a:schemeClr val="tx1"/>
                </a:solidFill>
              </a:rPr>
              <a:t>(available</a:t>
            </a:r>
            <a:r>
              <a:rPr lang="en-US" altLang="zh-CN" sz="1000" dirty="0">
                <a:solidFill>
                  <a:schemeClr val="tx1"/>
                </a:solidFill>
                <a:latin typeface="Arial" panose="020B0604020202020204" pitchFamily="34" charset="0"/>
                <a:ea typeface="宋体" panose="02010600030101010101" pitchFamily="2" charset="-122"/>
              </a:rPr>
              <a:t> for users up to 75kg)</a:t>
            </a:r>
            <a:endParaRPr lang="en-US" altLang="zh-CN" sz="1000" dirty="0">
              <a:solidFill>
                <a:schemeClr val="tx1"/>
              </a:solidFill>
              <a:latin typeface="Arial" panose="020B0604020202020204" pitchFamily="34" charset="0"/>
              <a:ea typeface="宋体" panose="02010600030101010101" pitchFamily="2" charset="-122"/>
            </a:endParaRPr>
          </a:p>
        </p:txBody>
      </p:sp>
      <p:sp>
        <p:nvSpPr>
          <p:cNvPr id="4109" name="文本框 14"/>
          <p:cNvSpPr txBox="1"/>
          <p:nvPr/>
        </p:nvSpPr>
        <p:spPr>
          <a:xfrm>
            <a:off x="673100" y="7550785"/>
            <a:ext cx="5810885" cy="1276350"/>
          </a:xfrm>
          <a:prstGeom prst="rect">
            <a:avLst/>
          </a:prstGeom>
          <a:noFill/>
          <a:ln w="9525">
            <a:noFill/>
          </a:ln>
        </p:spPr>
        <p:txBody>
          <a:bodyPr wrap="square" anchor="t" anchorCtr="0">
            <a:spAutoFit/>
          </a:bodyPr>
          <a:lstStyle/>
          <a:p>
            <a:pPr>
              <a:lnSpc>
                <a:spcPct val="110000"/>
              </a:lnSpc>
            </a:pPr>
            <a:r>
              <a:rPr lang="en-US" altLang="zh-CN" sz="1000" b="1" dirty="0">
                <a:solidFill>
                  <a:schemeClr val="tx1"/>
                </a:solidFill>
                <a:latin typeface="Arial" panose="020B0604020202020204" pitchFamily="34" charset="0"/>
                <a:ea typeface="宋体" panose="02010600030101010101" pitchFamily="2" charset="-122"/>
              </a:rPr>
              <a:t>D) SAFETY CHECK</a:t>
            </a:r>
            <a:endParaRPr lang="en-US" altLang="zh-CN" sz="1000" dirty="0">
              <a:solidFill>
                <a:schemeClr val="tx1"/>
              </a:solidFill>
              <a:latin typeface="Arial" panose="020B0604020202020204" pitchFamily="34" charset="0"/>
              <a:ea typeface="宋体" panose="02010600030101010101" pitchFamily="2" charset="-122"/>
            </a:endParaRPr>
          </a:p>
          <a:p>
            <a:pPr>
              <a:lnSpc>
                <a:spcPct val="110000"/>
              </a:lnSpc>
            </a:pPr>
            <a:r>
              <a:rPr lang="zh-CN" altLang="en-US" sz="1000" dirty="0">
                <a:solidFill>
                  <a:schemeClr val="tx1"/>
                </a:solidFill>
                <a:ea typeface="宋体" panose="02010600030101010101" pitchFamily="2" charset="-122"/>
                <a:cs typeface="Arial" panose="020B0604020202020204" pitchFamily="34" charset="0"/>
              </a:rPr>
              <a:t>When properly positioned in wheelchair, have user lean</a:t>
            </a:r>
            <a:r>
              <a:rPr lang="en-US" altLang="zh-CN" sz="1000" dirty="0">
                <a:solidFill>
                  <a:schemeClr val="tx1"/>
                </a:solidFill>
                <a:ea typeface="宋体" panose="02010600030101010101" pitchFamily="2" charset="-122"/>
                <a:cs typeface="Arial" panose="020B0604020202020204" pitchFamily="34" charset="0"/>
              </a:rPr>
              <a:t> </a:t>
            </a:r>
            <a:r>
              <a:rPr lang="zh-CN" altLang="en-US" sz="1000" dirty="0">
                <a:solidFill>
                  <a:schemeClr val="tx1"/>
                </a:solidFill>
                <a:ea typeface="宋体" panose="02010600030101010101" pitchFamily="2" charset="-122"/>
                <a:cs typeface="Arial" panose="020B0604020202020204" pitchFamily="34" charset="0"/>
              </a:rPr>
              <a:t>forward and check </a:t>
            </a:r>
            <a:r>
              <a:rPr lang="en-US" altLang="zh-CN" sz="1000" dirty="0">
                <a:solidFill>
                  <a:schemeClr val="tx1"/>
                </a:solidFill>
                <a:ea typeface="宋体" panose="02010600030101010101" pitchFamily="2" charset="-122"/>
                <a:cs typeface="Arial" panose="020B0604020202020204" pitchFamily="34" charset="0"/>
              </a:rPr>
              <a:t>whether the harness </a:t>
            </a:r>
            <a:r>
              <a:rPr lang="zh-CN" altLang="en-US" sz="1000" dirty="0">
                <a:solidFill>
                  <a:schemeClr val="tx1"/>
                </a:solidFill>
                <a:ea typeface="宋体" panose="02010600030101010101" pitchFamily="2" charset="-122"/>
                <a:cs typeface="Arial" panose="020B0604020202020204" pitchFamily="34" charset="0"/>
              </a:rPr>
              <a:t>fit </a:t>
            </a:r>
            <a:r>
              <a:rPr lang="en-US" altLang="zh-CN" sz="1000" dirty="0">
                <a:solidFill>
                  <a:schemeClr val="tx1"/>
                </a:solidFill>
                <a:ea typeface="宋体" panose="02010600030101010101" pitchFamily="2" charset="-122"/>
                <a:cs typeface="Arial" panose="020B0604020202020204" pitchFamily="34" charset="0"/>
              </a:rPr>
              <a:t>well</a:t>
            </a:r>
            <a:r>
              <a:rPr lang="zh-CN" altLang="en-US" sz="1000" dirty="0">
                <a:solidFill>
                  <a:schemeClr val="tx1"/>
                </a:solidFill>
                <a:ea typeface="宋体" panose="02010600030101010101" pitchFamily="2" charset="-122"/>
                <a:cs typeface="Arial" panose="020B0604020202020204" pitchFamily="34" charset="0"/>
              </a:rPr>
              <a:t> </a:t>
            </a:r>
            <a:r>
              <a:rPr lang="en-US" altLang="zh-CN" sz="1000" dirty="0">
                <a:solidFill>
                  <a:schemeClr val="tx1"/>
                </a:solidFill>
                <a:ea typeface="宋体" panose="02010600030101010101" pitchFamily="2" charset="-122"/>
                <a:cs typeface="Arial" panose="020B0604020202020204" pitchFamily="34" charset="0"/>
              </a:rPr>
              <a:t>side to</a:t>
            </a:r>
            <a:r>
              <a:rPr lang="en-US" altLang="zh-CN" sz="1000" dirty="0">
                <a:solidFill>
                  <a:schemeClr val="tx1"/>
                </a:solidFill>
                <a:cs typeface="Arial" panose="020B0604020202020204" pitchFamily="34" charset="0"/>
              </a:rPr>
              <a:t> side</a:t>
            </a:r>
            <a:r>
              <a:rPr lang="zh-CN" altLang="en-US" sz="1000" dirty="0">
                <a:solidFill>
                  <a:schemeClr val="tx1"/>
                </a:solidFill>
                <a:ea typeface="宋体" panose="02010600030101010101" pitchFamily="2" charset="-122"/>
                <a:cs typeface="Arial" panose="020B0604020202020204" pitchFamily="34" charset="0"/>
              </a:rPr>
              <a:t>. </a:t>
            </a:r>
            <a:endParaRPr lang="zh-CN" altLang="en-US" sz="1000" dirty="0">
              <a:solidFill>
                <a:schemeClr val="tx1"/>
              </a:solidFill>
              <a:ea typeface="宋体" panose="02010600030101010101" pitchFamily="2" charset="-122"/>
              <a:cs typeface="Arial" panose="020B0604020202020204" pitchFamily="34" charset="0"/>
            </a:endParaRPr>
          </a:p>
          <a:p>
            <a:pPr>
              <a:lnSpc>
                <a:spcPct val="110000"/>
              </a:lnSpc>
            </a:pPr>
            <a:r>
              <a:rPr lang="zh-CN" altLang="en-US" sz="1000" dirty="0">
                <a:solidFill>
                  <a:schemeClr val="tx1"/>
                </a:solidFill>
                <a:ea typeface="宋体" panose="02010600030101010101" pitchFamily="2" charset="-122"/>
                <a:cs typeface="Arial" panose="020B0604020202020204" pitchFamily="34" charset="0"/>
              </a:rPr>
              <a:t>Check for:</a:t>
            </a:r>
            <a:endParaRPr lang="zh-CN" altLang="en-US" sz="1000" dirty="0">
              <a:solidFill>
                <a:schemeClr val="tx1"/>
              </a:solidFill>
              <a:ea typeface="宋体" panose="02010600030101010101" pitchFamily="2" charset="-122"/>
              <a:cs typeface="Arial" panose="020B0604020202020204" pitchFamily="34" charset="0"/>
            </a:endParaRPr>
          </a:p>
          <a:p>
            <a:pPr>
              <a:lnSpc>
                <a:spcPct val="110000"/>
              </a:lnSpc>
            </a:pPr>
            <a:r>
              <a:rPr lang="zh-CN" altLang="en-US" sz="1000" dirty="0">
                <a:solidFill>
                  <a:schemeClr val="tx1"/>
                </a:solidFill>
                <a:ea typeface="宋体" panose="02010600030101010101" pitchFamily="2" charset="-122"/>
                <a:cs typeface="Arial" panose="020B0604020202020204" pitchFamily="34" charset="0"/>
              </a:rPr>
              <a:t>1. </a:t>
            </a:r>
            <a:r>
              <a:rPr lang="en-US" altLang="zh-CN" sz="1000" dirty="0">
                <a:solidFill>
                  <a:schemeClr val="tx1"/>
                </a:solidFill>
                <a:cs typeface="Arial" panose="020B0604020202020204" pitchFamily="34" charset="0"/>
              </a:rPr>
              <a:t>B</a:t>
            </a:r>
            <a:r>
              <a:rPr lang="zh-CN" altLang="en-US" sz="1000" dirty="0">
                <a:solidFill>
                  <a:schemeClr val="tx1"/>
                </a:solidFill>
                <a:ea typeface="宋体" panose="02010600030101010101" pitchFamily="2" charset="-122"/>
                <a:cs typeface="Arial" panose="020B0604020202020204" pitchFamily="34" charset="0"/>
              </a:rPr>
              <a:t>uckles and </a:t>
            </a:r>
            <a:r>
              <a:rPr lang="en-US" altLang="zh-CN" sz="1000" dirty="0">
                <a:solidFill>
                  <a:schemeClr val="tx1"/>
                </a:solidFill>
                <a:ea typeface="宋体" panose="02010600030101010101" pitchFamily="2" charset="-122"/>
                <a:cs typeface="Arial" panose="020B0604020202020204" pitchFamily="34" charset="0"/>
              </a:rPr>
              <a:t>A</a:t>
            </a:r>
            <a:r>
              <a:rPr lang="zh-CN" altLang="en-US" sz="1000" dirty="0">
                <a:solidFill>
                  <a:schemeClr val="tx1"/>
                </a:solidFill>
                <a:ea typeface="宋体" panose="02010600030101010101" pitchFamily="2" charset="-122"/>
                <a:cs typeface="Arial" panose="020B0604020202020204" pitchFamily="34" charset="0"/>
              </a:rPr>
              <a:t>djustment straps </a:t>
            </a:r>
            <a:r>
              <a:rPr lang="en-US" altLang="zh-CN" sz="1000" dirty="0">
                <a:solidFill>
                  <a:schemeClr val="tx1"/>
                </a:solidFill>
                <a:ea typeface="宋体" panose="02010600030101010101" pitchFamily="2" charset="-122"/>
                <a:cs typeface="Arial" panose="020B0604020202020204" pitchFamily="34" charset="0"/>
              </a:rPr>
              <a:t>function normally</a:t>
            </a:r>
            <a:r>
              <a:rPr lang="zh-CN" altLang="en-US" sz="1000" dirty="0">
                <a:solidFill>
                  <a:schemeClr val="tx1"/>
                </a:solidFill>
                <a:ea typeface="宋体" panose="02010600030101010101" pitchFamily="2" charset="-122"/>
                <a:cs typeface="Arial" panose="020B0604020202020204" pitchFamily="34" charset="0"/>
              </a:rPr>
              <a:t>.</a:t>
            </a:r>
            <a:endParaRPr lang="zh-CN" altLang="en-US" sz="1000" dirty="0">
              <a:solidFill>
                <a:schemeClr val="tx1"/>
              </a:solidFill>
              <a:ea typeface="宋体" panose="02010600030101010101" pitchFamily="2" charset="-122"/>
              <a:cs typeface="Arial" panose="020B0604020202020204" pitchFamily="34" charset="0"/>
            </a:endParaRPr>
          </a:p>
          <a:p>
            <a:pPr>
              <a:lnSpc>
                <a:spcPct val="110000"/>
              </a:lnSpc>
            </a:pPr>
            <a:r>
              <a:rPr lang="zh-CN" altLang="en-US" sz="1000" dirty="0">
                <a:solidFill>
                  <a:schemeClr val="tx1"/>
                </a:solidFill>
                <a:ea typeface="宋体" panose="02010600030101010101" pitchFamily="2" charset="-122"/>
                <a:cs typeface="Arial" panose="020B0604020202020204" pitchFamily="34" charset="0"/>
              </a:rPr>
              <a:t>2. Comfort: If rubbing </a:t>
            </a:r>
            <a:r>
              <a:rPr lang="en-US" altLang="zh-CN" sz="1000" dirty="0">
                <a:solidFill>
                  <a:schemeClr val="tx1"/>
                </a:solidFill>
                <a:ea typeface="宋体" panose="02010600030101010101" pitchFamily="2" charset="-122"/>
                <a:cs typeface="Arial" panose="020B0604020202020204" pitchFamily="34" charset="0"/>
              </a:rPr>
              <a:t>the user’s</a:t>
            </a:r>
            <a:r>
              <a:rPr lang="zh-CN" altLang="en-US" sz="1000" dirty="0">
                <a:solidFill>
                  <a:schemeClr val="tx1"/>
                </a:solidFill>
                <a:ea typeface="宋体" panose="02010600030101010101" pitchFamily="2" charset="-122"/>
                <a:cs typeface="Arial" panose="020B0604020202020204" pitchFamily="34" charset="0"/>
              </a:rPr>
              <a:t> neck, relocate </a:t>
            </a:r>
            <a:r>
              <a:rPr lang="en-US" altLang="zh-CN" sz="1000" dirty="0">
                <a:solidFill>
                  <a:schemeClr val="tx1"/>
                </a:solidFill>
                <a:ea typeface="宋体" panose="02010600030101010101" pitchFamily="2" charset="-122"/>
                <a:cs typeface="Arial" panose="020B0604020202020204" pitchFamily="34" charset="0"/>
              </a:rPr>
              <a:t>the </a:t>
            </a:r>
            <a:r>
              <a:rPr lang="zh-CN" altLang="en-US" sz="1000" dirty="0">
                <a:solidFill>
                  <a:schemeClr val="tx1"/>
                </a:solidFill>
                <a:ea typeface="宋体" panose="02010600030101010101" pitchFamily="2" charset="-122"/>
                <a:cs typeface="Arial" panose="020B0604020202020204" pitchFamily="34" charset="0"/>
              </a:rPr>
              <a:t>upper straps.</a:t>
            </a:r>
            <a:endParaRPr lang="zh-CN" altLang="en-US" sz="1000" dirty="0">
              <a:solidFill>
                <a:schemeClr val="tx1"/>
              </a:solidFill>
              <a:ea typeface="宋体" panose="02010600030101010101" pitchFamily="2" charset="-122"/>
              <a:cs typeface="Arial" panose="020B0604020202020204" pitchFamily="34" charset="0"/>
            </a:endParaRPr>
          </a:p>
          <a:p>
            <a:pPr>
              <a:lnSpc>
                <a:spcPct val="110000"/>
              </a:lnSpc>
            </a:pPr>
            <a:r>
              <a:rPr lang="zh-CN" altLang="en-US" sz="1000" dirty="0">
                <a:solidFill>
                  <a:schemeClr val="tx1"/>
                </a:solidFill>
                <a:ea typeface="宋体" panose="02010600030101010101" pitchFamily="2" charset="-122"/>
                <a:cs typeface="Arial" panose="020B0604020202020204" pitchFamily="34" charset="0"/>
              </a:rPr>
              <a:t>3. Position: If </a:t>
            </a:r>
            <a:r>
              <a:rPr lang="en-US" altLang="zh-CN" sz="1000" dirty="0">
                <a:solidFill>
                  <a:schemeClr val="tx1"/>
                </a:solidFill>
                <a:ea typeface="宋体" panose="02010600030101010101" pitchFamily="2" charset="-122"/>
                <a:cs typeface="Arial" panose="020B0604020202020204" pitchFamily="34" charset="0"/>
              </a:rPr>
              <a:t>the harness pads are </a:t>
            </a:r>
            <a:r>
              <a:rPr lang="zh-CN" altLang="en-US" sz="1000" dirty="0">
                <a:solidFill>
                  <a:schemeClr val="tx1"/>
                </a:solidFill>
                <a:ea typeface="宋体" panose="02010600030101010101" pitchFamily="2" charset="-122"/>
                <a:cs typeface="Arial" panose="020B0604020202020204" pitchFamily="34" charset="0"/>
              </a:rPr>
              <a:t>too high or too low</a:t>
            </a:r>
            <a:r>
              <a:rPr lang="en-US" altLang="zh-CN" sz="1000" dirty="0">
                <a:solidFill>
                  <a:schemeClr val="tx1"/>
                </a:solidFill>
                <a:ea typeface="宋体" panose="02010600030101010101" pitchFamily="2" charset="-122"/>
                <a:cs typeface="Arial" panose="020B0604020202020204" pitchFamily="34" charset="0"/>
              </a:rPr>
              <a:t>,</a:t>
            </a:r>
            <a:r>
              <a:rPr lang="zh-CN" altLang="en-US" sz="1000" dirty="0">
                <a:solidFill>
                  <a:schemeClr val="tx1"/>
                </a:solidFill>
                <a:ea typeface="宋体" panose="02010600030101010101" pitchFamily="2" charset="-122"/>
                <a:cs typeface="Arial" panose="020B0604020202020204" pitchFamily="34" charset="0"/>
              </a:rPr>
              <a:t> adjust </a:t>
            </a:r>
            <a:r>
              <a:rPr lang="en-US" altLang="zh-CN" sz="1000" dirty="0">
                <a:solidFill>
                  <a:schemeClr val="tx1"/>
                </a:solidFill>
                <a:ea typeface="宋体" panose="02010600030101010101" pitchFamily="2" charset="-122"/>
                <a:cs typeface="Arial" panose="020B0604020202020204" pitchFamily="34" charset="0"/>
              </a:rPr>
              <a:t>the</a:t>
            </a:r>
            <a:r>
              <a:rPr lang="zh-CN" altLang="en-US" sz="1000" dirty="0">
                <a:solidFill>
                  <a:schemeClr val="tx1"/>
                </a:solidFill>
                <a:ea typeface="宋体" panose="02010600030101010101" pitchFamily="2" charset="-122"/>
                <a:cs typeface="Arial" panose="020B0604020202020204" pitchFamily="34" charset="0"/>
              </a:rPr>
              <a:t> straps.</a:t>
            </a:r>
            <a:endParaRPr lang="zh-CN" altLang="en-US" sz="1000" dirty="0">
              <a:solidFill>
                <a:schemeClr val="tx1"/>
              </a:solidFill>
              <a:ea typeface="宋体" panose="02010600030101010101" pitchFamily="2" charset="-122"/>
              <a:cs typeface="Arial" panose="020B0604020202020204" pitchFamily="34" charset="0"/>
            </a:endParaRPr>
          </a:p>
        </p:txBody>
      </p:sp>
      <p:sp>
        <p:nvSpPr>
          <p:cNvPr id="2" name="文本框 1"/>
          <p:cNvSpPr txBox="1"/>
          <p:nvPr/>
        </p:nvSpPr>
        <p:spPr>
          <a:xfrm>
            <a:off x="379477" y="1173504"/>
            <a:ext cx="4907915" cy="368300"/>
          </a:xfrm>
          <a:prstGeom prst="rect">
            <a:avLst/>
          </a:prstGeom>
          <a:noFill/>
        </p:spPr>
        <p:txBody>
          <a:bodyPr wrap="none" rtlCol="0">
            <a:spAutoFit/>
          </a:bodyPr>
          <a:lstStyle/>
          <a:p>
            <a:pPr algn="ctr"/>
            <a:r>
              <a:rPr lang="en-US" altLang="zh-CN" sz="1600" b="1" dirty="0">
                <a:solidFill>
                  <a:schemeClr val="tx1"/>
                </a:solidFill>
                <a:sym typeface="+mn-ea"/>
              </a:rPr>
              <a:t>[ Installation of upper body positioning harness </a:t>
            </a:r>
            <a:r>
              <a:rPr lang="en-US" altLang="zh-CN" sz="1800" b="1" dirty="0">
                <a:solidFill>
                  <a:schemeClr val="tx1"/>
                </a:solidFill>
                <a:sym typeface="+mn-ea"/>
              </a:rPr>
              <a:t>]</a:t>
            </a:r>
            <a:endParaRPr lang="en-US" altLang="zh-CN" sz="1800" b="1" dirty="0">
              <a:solidFill>
                <a:schemeClr val="tx1"/>
              </a:solidFill>
              <a:latin typeface="Arial" panose="020B0604020202020204" pitchFamily="34" charset="0"/>
              <a:ea typeface="宋体" panose="02010600030101010101" pitchFamily="2" charset="-122"/>
              <a:sym typeface="+mn-ea"/>
            </a:endParaRPr>
          </a:p>
        </p:txBody>
      </p:sp>
      <p:pic>
        <p:nvPicPr>
          <p:cNvPr id="12" name="图片 11" descr="三角固定"/>
          <p:cNvPicPr>
            <a:picLocks noChangeAspect="1"/>
          </p:cNvPicPr>
          <p:nvPr/>
        </p:nvPicPr>
        <p:blipFill>
          <a:blip r:embed="rId1"/>
          <a:stretch>
            <a:fillRect/>
          </a:stretch>
        </p:blipFill>
        <p:spPr>
          <a:xfrm>
            <a:off x="1418590" y="4751705"/>
            <a:ext cx="1864360" cy="1530985"/>
          </a:xfrm>
          <a:prstGeom prst="rect">
            <a:avLst/>
          </a:prstGeom>
        </p:spPr>
      </p:pic>
      <p:grpSp>
        <p:nvGrpSpPr>
          <p:cNvPr id="10" name="组合 9"/>
          <p:cNvGrpSpPr/>
          <p:nvPr/>
        </p:nvGrpSpPr>
        <p:grpSpPr>
          <a:xfrm>
            <a:off x="2098040" y="3027680"/>
            <a:ext cx="3374390" cy="346710"/>
            <a:chOff x="1669" y="4713"/>
            <a:chExt cx="5314" cy="546"/>
          </a:xfrm>
        </p:grpSpPr>
        <p:sp>
          <p:nvSpPr>
            <p:cNvPr id="3079" name="文本框 7"/>
            <p:cNvSpPr txBox="1"/>
            <p:nvPr/>
          </p:nvSpPr>
          <p:spPr>
            <a:xfrm>
              <a:off x="3072" y="4713"/>
              <a:ext cx="2155" cy="531"/>
            </a:xfrm>
            <a:prstGeom prst="rect">
              <a:avLst/>
            </a:prstGeom>
            <a:noFill/>
            <a:ln w="9525">
              <a:noFill/>
            </a:ln>
          </p:spPr>
          <p:txBody>
            <a:bodyPr wrap="square" anchor="t" anchorCtr="0">
              <a:spAutoFit/>
            </a:bodyPr>
            <a:lstStyle/>
            <a:p>
              <a:pPr algn="ctr"/>
              <a:r>
                <a:rPr lang="en-US" altLang="zh-CN" sz="800" dirty="0">
                  <a:solidFill>
                    <a:schemeClr val="tx1"/>
                  </a:solidFill>
                  <a:latin typeface="Arial" panose="020B0604020202020204" pitchFamily="34" charset="0"/>
                  <a:ea typeface="宋体" panose="02010600030101010101" pitchFamily="2" charset="-122"/>
                </a:rPr>
                <a:t>Full Classic </a:t>
              </a:r>
              <a:endParaRPr lang="en-US" altLang="zh-CN" sz="800" dirty="0">
                <a:solidFill>
                  <a:schemeClr val="tx1"/>
                </a:solidFill>
                <a:latin typeface="Arial" panose="020B0604020202020204" pitchFamily="34" charset="0"/>
                <a:ea typeface="宋体" panose="02010600030101010101" pitchFamily="2" charset="-122"/>
              </a:endParaRPr>
            </a:p>
            <a:p>
              <a:pPr algn="ctr"/>
              <a:r>
                <a:rPr lang="en-US" altLang="zh-CN" sz="800" dirty="0">
                  <a:solidFill>
                    <a:schemeClr val="tx1"/>
                  </a:solidFill>
                </a:rPr>
                <a:t>S</a:t>
              </a:r>
              <a:r>
                <a:rPr lang="en-US" altLang="zh-CN" sz="800" dirty="0">
                  <a:solidFill>
                    <a:schemeClr val="tx1"/>
                  </a:solidFill>
                  <a:latin typeface="Arial" panose="020B0604020202020204" pitchFamily="34" charset="0"/>
                  <a:ea typeface="宋体" panose="02010600030101010101" pitchFamily="2" charset="-122"/>
                </a:rPr>
                <a:t>houlder </a:t>
              </a:r>
              <a:r>
                <a:rPr lang="en-US" altLang="zh-CN" sz="800" dirty="0">
                  <a:solidFill>
                    <a:schemeClr val="tx1"/>
                  </a:solidFill>
                </a:rPr>
                <a:t>H</a:t>
              </a:r>
              <a:r>
                <a:rPr lang="en-US" altLang="zh-CN" sz="800" dirty="0">
                  <a:solidFill>
                    <a:schemeClr val="tx1"/>
                  </a:solidFill>
                  <a:latin typeface="Arial" panose="020B0604020202020204" pitchFamily="34" charset="0"/>
                  <a:ea typeface="宋体" panose="02010600030101010101" pitchFamily="2" charset="-122"/>
                </a:rPr>
                <a:t>arness</a:t>
              </a:r>
              <a:endParaRPr lang="en-US" altLang="zh-CN" sz="800" dirty="0">
                <a:solidFill>
                  <a:schemeClr val="tx1"/>
                </a:solidFill>
                <a:latin typeface="Arial" panose="020B0604020202020204" pitchFamily="34" charset="0"/>
                <a:ea typeface="宋体" panose="02010600030101010101" pitchFamily="2" charset="-122"/>
              </a:endParaRPr>
            </a:p>
          </p:txBody>
        </p:sp>
        <p:sp>
          <p:nvSpPr>
            <p:cNvPr id="3080" name="文本框 8"/>
            <p:cNvSpPr txBox="1"/>
            <p:nvPr/>
          </p:nvSpPr>
          <p:spPr>
            <a:xfrm>
              <a:off x="1669" y="4728"/>
              <a:ext cx="1709" cy="531"/>
            </a:xfrm>
            <a:prstGeom prst="rect">
              <a:avLst/>
            </a:prstGeom>
            <a:noFill/>
            <a:ln w="9525">
              <a:noFill/>
            </a:ln>
          </p:spPr>
          <p:txBody>
            <a:bodyPr wrap="square" anchor="t" anchorCtr="0">
              <a:spAutoFit/>
            </a:bodyPr>
            <a:lstStyle/>
            <a:p>
              <a:pPr algn="ctr"/>
              <a:r>
                <a:rPr lang="en-US" altLang="zh-CN" sz="800" dirty="0">
                  <a:solidFill>
                    <a:schemeClr val="tx1"/>
                  </a:solidFill>
                  <a:latin typeface="Arial" panose="020B0604020202020204" pitchFamily="34" charset="0"/>
                  <a:ea typeface="宋体" panose="02010600030101010101" pitchFamily="2" charset="-122"/>
                </a:rPr>
                <a:t>C</a:t>
              </a:r>
              <a:r>
                <a:rPr lang="zh-CN" altLang="en-US" sz="800" dirty="0">
                  <a:solidFill>
                    <a:schemeClr val="tx1"/>
                  </a:solidFill>
                  <a:latin typeface="Arial" panose="020B0604020202020204" pitchFamily="34" charset="0"/>
                  <a:ea typeface="宋体" panose="02010600030101010101" pitchFamily="2" charset="-122"/>
                </a:rPr>
                <a:t>ontoured Style </a:t>
              </a:r>
              <a:r>
                <a:rPr lang="en-US" altLang="zh-CN" sz="800" dirty="0">
                  <a:solidFill>
                    <a:schemeClr val="tx1"/>
                  </a:solidFill>
                  <a:latin typeface="Arial" panose="020B0604020202020204" pitchFamily="34" charset="0"/>
                  <a:ea typeface="宋体" panose="02010600030101010101" pitchFamily="2" charset="-122"/>
                </a:rPr>
                <a:t>S</a:t>
              </a:r>
              <a:r>
                <a:rPr lang="zh-CN" altLang="en-US" sz="800" dirty="0">
                  <a:solidFill>
                    <a:schemeClr val="tx1"/>
                  </a:solidFill>
                  <a:latin typeface="Arial" panose="020B0604020202020204" pitchFamily="34" charset="0"/>
                  <a:ea typeface="宋体" panose="02010600030101010101" pitchFamily="2" charset="-122"/>
                </a:rPr>
                <a:t>houlder </a:t>
              </a:r>
              <a:r>
                <a:rPr lang="en-US" altLang="zh-CN" sz="800" dirty="0">
                  <a:solidFill>
                    <a:schemeClr val="tx1"/>
                  </a:solidFill>
                </a:rPr>
                <a:t>H</a:t>
              </a:r>
              <a:r>
                <a:rPr lang="en-US" altLang="zh-CN" sz="800" dirty="0">
                  <a:solidFill>
                    <a:schemeClr val="tx1"/>
                  </a:solidFill>
                  <a:latin typeface="Arial" panose="020B0604020202020204" pitchFamily="34" charset="0"/>
                  <a:ea typeface="宋体" panose="02010600030101010101" pitchFamily="2" charset="-122"/>
                </a:rPr>
                <a:t>arness</a:t>
              </a:r>
              <a:endParaRPr lang="en-US" altLang="zh-CN" sz="800" dirty="0">
                <a:solidFill>
                  <a:schemeClr val="tx1"/>
                </a:solidFill>
                <a:latin typeface="Arial" panose="020B0604020202020204" pitchFamily="34" charset="0"/>
                <a:ea typeface="宋体" panose="02010600030101010101" pitchFamily="2" charset="-122"/>
              </a:endParaRPr>
            </a:p>
          </p:txBody>
        </p:sp>
        <p:sp>
          <p:nvSpPr>
            <p:cNvPr id="3081" name="文本框 9"/>
            <p:cNvSpPr txBox="1"/>
            <p:nvPr/>
          </p:nvSpPr>
          <p:spPr>
            <a:xfrm>
              <a:off x="5161" y="4825"/>
              <a:ext cx="1822" cy="337"/>
            </a:xfrm>
            <a:prstGeom prst="rect">
              <a:avLst/>
            </a:prstGeom>
            <a:noFill/>
            <a:ln w="9525">
              <a:noFill/>
            </a:ln>
          </p:spPr>
          <p:txBody>
            <a:bodyPr wrap="square" anchor="t" anchorCtr="0">
              <a:spAutoFit/>
            </a:bodyPr>
            <a:lstStyle/>
            <a:p>
              <a:r>
                <a:rPr lang="zh-CN" altLang="en-US" sz="800" dirty="0">
                  <a:solidFill>
                    <a:schemeClr val="tx1"/>
                  </a:solidFill>
                  <a:latin typeface="Arial" panose="020B0604020202020204" pitchFamily="34" charset="0"/>
                  <a:ea typeface="宋体" panose="02010600030101010101" pitchFamily="2" charset="-122"/>
                </a:rPr>
                <a:t>H</a:t>
              </a:r>
              <a:r>
                <a:rPr lang="en-US" altLang="zh-CN" sz="800" dirty="0">
                  <a:solidFill>
                    <a:schemeClr val="tx1"/>
                  </a:solidFill>
                  <a:latin typeface="Arial" panose="020B0604020202020204" pitchFamily="34" charset="0"/>
                  <a:ea typeface="宋体" panose="02010600030101010101" pitchFamily="2" charset="-122"/>
                </a:rPr>
                <a:t>-</a:t>
              </a:r>
              <a:r>
                <a:rPr lang="en-US" altLang="zh-CN" sz="800" dirty="0">
                  <a:solidFill>
                    <a:schemeClr val="tx1"/>
                  </a:solidFill>
                </a:rPr>
                <a:t>S</a:t>
              </a:r>
              <a:r>
                <a:rPr lang="zh-CN" altLang="en-US" sz="800" dirty="0">
                  <a:solidFill>
                    <a:schemeClr val="tx1"/>
                  </a:solidFill>
                  <a:latin typeface="Arial" panose="020B0604020202020204" pitchFamily="34" charset="0"/>
                  <a:ea typeface="宋体" panose="02010600030101010101" pitchFamily="2" charset="-122"/>
                </a:rPr>
                <a:t>houlder </a:t>
              </a:r>
              <a:r>
                <a:rPr lang="en-US" altLang="zh-CN" sz="800" dirty="0">
                  <a:solidFill>
                    <a:schemeClr val="tx1"/>
                  </a:solidFill>
                </a:rPr>
                <a:t>H</a:t>
              </a:r>
              <a:r>
                <a:rPr lang="zh-CN" altLang="en-US" sz="800" dirty="0">
                  <a:solidFill>
                    <a:schemeClr val="tx1"/>
                  </a:solidFill>
                  <a:latin typeface="Arial" panose="020B0604020202020204" pitchFamily="34" charset="0"/>
                  <a:ea typeface="宋体" panose="02010600030101010101" pitchFamily="2" charset="-122"/>
                </a:rPr>
                <a:t>arness</a:t>
              </a:r>
              <a:endParaRPr lang="zh-CN" altLang="en-US" sz="800" dirty="0">
                <a:solidFill>
                  <a:schemeClr val="tx1"/>
                </a:solidFill>
                <a:latin typeface="Arial" panose="020B0604020202020204" pitchFamily="34" charset="0"/>
                <a:ea typeface="宋体" panose="02010600030101010101" pitchFamily="2" charset="-122"/>
              </a:endParaRPr>
            </a:p>
          </p:txBody>
        </p:sp>
      </p:grpSp>
      <p:cxnSp>
        <p:nvCxnSpPr>
          <p:cNvPr id="11" name="直接连接符 10"/>
          <p:cNvCxnSpPr/>
          <p:nvPr/>
        </p:nvCxnSpPr>
        <p:spPr>
          <a:xfrm flipV="1">
            <a:off x="755813" y="1070545"/>
            <a:ext cx="5672138" cy="17463"/>
          </a:xfrm>
          <a:prstGeom prst="line">
            <a:avLst/>
          </a:prstGeom>
          <a:ln>
            <a:solidFill>
              <a:schemeClr val="tx2">
                <a:lumMod val="95000"/>
                <a:lumOff val="5000"/>
              </a:schemeClr>
            </a:solidFill>
          </a:ln>
        </p:spPr>
        <p:style>
          <a:lnRef idx="1">
            <a:schemeClr val="accent1"/>
          </a:lnRef>
          <a:fillRef idx="0">
            <a:schemeClr val="accent1"/>
          </a:fillRef>
          <a:effectRef idx="0">
            <a:schemeClr val="accent1"/>
          </a:effectRef>
          <a:fontRef idx="minor">
            <a:schemeClr val="tx1"/>
          </a:fontRef>
        </p:style>
      </p:cxnSp>
      <p:pic>
        <p:nvPicPr>
          <p:cNvPr id="9" name="图片 8"/>
          <p:cNvPicPr>
            <a:picLocks noChangeAspect="1"/>
          </p:cNvPicPr>
          <p:nvPr/>
        </p:nvPicPr>
        <p:blipFill>
          <a:blip r:embed="rId2"/>
          <a:stretch>
            <a:fillRect/>
          </a:stretch>
        </p:blipFill>
        <p:spPr>
          <a:xfrm>
            <a:off x="3282950" y="4755515"/>
            <a:ext cx="1857375" cy="1526540"/>
          </a:xfrm>
          <a:prstGeom prst="rect">
            <a:avLst/>
          </a:prstGeom>
        </p:spPr>
      </p:pic>
      <p:pic>
        <p:nvPicPr>
          <p:cNvPr id="20" name="图片 19"/>
          <p:cNvPicPr>
            <a:picLocks noChangeAspect="1"/>
          </p:cNvPicPr>
          <p:nvPr/>
        </p:nvPicPr>
        <p:blipFill>
          <a:blip r:embed="rId3"/>
          <a:srcRect l="7895" t="16139" r="61518" b="23033"/>
          <a:stretch>
            <a:fillRect/>
          </a:stretch>
        </p:blipFill>
        <p:spPr>
          <a:xfrm>
            <a:off x="755650" y="8884920"/>
            <a:ext cx="739140" cy="1207135"/>
          </a:xfrm>
          <a:prstGeom prst="rect">
            <a:avLst/>
          </a:prstGeom>
        </p:spPr>
      </p:pic>
      <p:pic>
        <p:nvPicPr>
          <p:cNvPr id="22" name="图片 21"/>
          <p:cNvPicPr/>
          <p:nvPr/>
        </p:nvPicPr>
        <p:blipFill>
          <a:blip r:embed="rId4"/>
          <a:stretch>
            <a:fillRect/>
          </a:stretch>
        </p:blipFill>
        <p:spPr>
          <a:xfrm>
            <a:off x="5299392" y="8941435"/>
            <a:ext cx="261620" cy="270510"/>
          </a:xfrm>
          <a:prstGeom prst="rect">
            <a:avLst/>
          </a:prstGeom>
          <a:noFill/>
          <a:ln w="9525">
            <a:noFill/>
          </a:ln>
        </p:spPr>
      </p:pic>
      <p:sp>
        <p:nvSpPr>
          <p:cNvPr id="24" name="文本框 23"/>
          <p:cNvSpPr txBox="1"/>
          <p:nvPr/>
        </p:nvSpPr>
        <p:spPr>
          <a:xfrm>
            <a:off x="2234565" y="10115550"/>
            <a:ext cx="763905" cy="245110"/>
          </a:xfrm>
          <a:prstGeom prst="rect">
            <a:avLst/>
          </a:prstGeom>
          <a:noFill/>
        </p:spPr>
        <p:txBody>
          <a:bodyPr wrap="square" rtlCol="0" anchor="t">
            <a:spAutoFit/>
          </a:bodyPr>
          <a:lstStyle/>
          <a:p>
            <a:pPr lvl="0" algn="l">
              <a:buClrTx/>
              <a:buSzTx/>
              <a:buFontTx/>
            </a:pPr>
            <a:r>
              <a:rPr lang="en-US" altLang="zh-CN" sz="1000" b="1" dirty="0">
                <a:cs typeface="Arial" panose="020B0604020202020204" pitchFamily="34" charset="0"/>
                <a:sym typeface="+mn-ea"/>
              </a:rPr>
              <a:t>Too Tight</a:t>
            </a:r>
            <a:endParaRPr lang="en-US" altLang="zh-CN" sz="1000" b="1" dirty="0">
              <a:cs typeface="Arial" panose="020B0604020202020204" pitchFamily="34" charset="0"/>
              <a:sym typeface="+mn-ea"/>
            </a:endParaRPr>
          </a:p>
        </p:txBody>
      </p:sp>
      <p:sp>
        <p:nvSpPr>
          <p:cNvPr id="25" name="文本框 24"/>
          <p:cNvSpPr txBox="1"/>
          <p:nvPr/>
        </p:nvSpPr>
        <p:spPr>
          <a:xfrm>
            <a:off x="4501515" y="10115550"/>
            <a:ext cx="718820" cy="245110"/>
          </a:xfrm>
          <a:prstGeom prst="rect">
            <a:avLst/>
          </a:prstGeom>
          <a:noFill/>
        </p:spPr>
        <p:txBody>
          <a:bodyPr wrap="square" rtlCol="0" anchor="t">
            <a:spAutoFit/>
          </a:bodyPr>
          <a:lstStyle/>
          <a:p>
            <a:pPr lvl="0" algn="l">
              <a:buClrTx/>
              <a:buSzTx/>
              <a:buFontTx/>
            </a:pPr>
            <a:r>
              <a:rPr lang="en-US" altLang="zh-CN" sz="1000" b="1" dirty="0">
                <a:cs typeface="Arial" panose="020B0604020202020204" pitchFamily="34" charset="0"/>
                <a:sym typeface="+mn-ea"/>
              </a:rPr>
              <a:t>Too Low</a:t>
            </a:r>
            <a:endParaRPr lang="en-US" altLang="zh-CN" sz="1000" b="1" dirty="0">
              <a:cs typeface="Arial" panose="020B0604020202020204" pitchFamily="34" charset="0"/>
              <a:sym typeface="+mn-ea"/>
            </a:endParaRPr>
          </a:p>
        </p:txBody>
      </p:sp>
      <p:pic>
        <p:nvPicPr>
          <p:cNvPr id="26" name="图片 25"/>
          <p:cNvPicPr>
            <a:picLocks noChangeAspect="1"/>
          </p:cNvPicPr>
          <p:nvPr/>
        </p:nvPicPr>
        <p:blipFill>
          <a:blip r:embed="rId3"/>
          <a:srcRect l="63814" t="16139" r="7701" b="23033"/>
          <a:stretch>
            <a:fillRect/>
          </a:stretch>
        </p:blipFill>
        <p:spPr>
          <a:xfrm>
            <a:off x="4574540" y="8879840"/>
            <a:ext cx="688340" cy="1207135"/>
          </a:xfrm>
          <a:prstGeom prst="rect">
            <a:avLst/>
          </a:prstGeom>
        </p:spPr>
      </p:pic>
      <p:pic>
        <p:nvPicPr>
          <p:cNvPr id="27" name="图片 26"/>
          <p:cNvPicPr>
            <a:picLocks noChangeAspect="1"/>
          </p:cNvPicPr>
          <p:nvPr/>
        </p:nvPicPr>
        <p:blipFill>
          <a:blip r:embed="rId3"/>
          <a:srcRect l="37142" t="16139" r="35082" b="23033"/>
          <a:stretch>
            <a:fillRect/>
          </a:stretch>
        </p:blipFill>
        <p:spPr>
          <a:xfrm>
            <a:off x="2280920" y="8876030"/>
            <a:ext cx="671195" cy="1207135"/>
          </a:xfrm>
          <a:prstGeom prst="rect">
            <a:avLst/>
          </a:prstGeom>
        </p:spPr>
      </p:pic>
      <p:pic>
        <p:nvPicPr>
          <p:cNvPr id="21" name="图片 20"/>
          <p:cNvPicPr/>
          <p:nvPr/>
        </p:nvPicPr>
        <p:blipFill>
          <a:blip r:embed="rId4"/>
          <a:stretch>
            <a:fillRect/>
          </a:stretch>
        </p:blipFill>
        <p:spPr>
          <a:xfrm>
            <a:off x="3059747" y="8946515"/>
            <a:ext cx="273685" cy="264160"/>
          </a:xfrm>
          <a:prstGeom prst="rect">
            <a:avLst/>
          </a:prstGeom>
          <a:noFill/>
          <a:ln w="9525">
            <a:noFill/>
          </a:ln>
        </p:spPr>
      </p:pic>
      <p:pic>
        <p:nvPicPr>
          <p:cNvPr id="29" name="图片 28"/>
          <p:cNvPicPr/>
          <p:nvPr/>
        </p:nvPicPr>
        <p:blipFill>
          <a:blip r:embed="rId5"/>
          <a:stretch>
            <a:fillRect/>
          </a:stretch>
        </p:blipFill>
        <p:spPr>
          <a:xfrm>
            <a:off x="251460" y="224790"/>
            <a:ext cx="368300" cy="368300"/>
          </a:xfrm>
          <a:prstGeom prst="rect">
            <a:avLst/>
          </a:prstGeom>
          <a:noFill/>
          <a:ln w="9525">
            <a:noFill/>
          </a:ln>
        </p:spPr>
      </p:pic>
      <p:pic>
        <p:nvPicPr>
          <p:cNvPr id="30" name="图片 29"/>
          <p:cNvPicPr>
            <a:picLocks noChangeAspect="1"/>
          </p:cNvPicPr>
          <p:nvPr/>
        </p:nvPicPr>
        <p:blipFill>
          <a:blip r:embed="rId6"/>
          <a:stretch>
            <a:fillRect/>
          </a:stretch>
        </p:blipFill>
        <p:spPr>
          <a:xfrm>
            <a:off x="210820" y="593090"/>
            <a:ext cx="544830" cy="447675"/>
          </a:xfrm>
          <a:prstGeom prst="rect">
            <a:avLst/>
          </a:prstGeom>
        </p:spPr>
      </p:pic>
      <p:sp>
        <p:nvSpPr>
          <p:cNvPr id="33" name="文本框 32"/>
          <p:cNvSpPr txBox="1"/>
          <p:nvPr/>
        </p:nvSpPr>
        <p:spPr>
          <a:xfrm>
            <a:off x="827405" y="10115550"/>
            <a:ext cx="763905" cy="245110"/>
          </a:xfrm>
          <a:prstGeom prst="rect">
            <a:avLst/>
          </a:prstGeom>
          <a:noFill/>
        </p:spPr>
        <p:txBody>
          <a:bodyPr wrap="square" rtlCol="0" anchor="t">
            <a:spAutoFit/>
          </a:bodyPr>
          <a:lstStyle/>
          <a:p>
            <a:pPr lvl="0" algn="ctr">
              <a:buClrTx/>
              <a:buSzTx/>
              <a:buFontTx/>
            </a:pPr>
            <a:r>
              <a:rPr lang="en-US" altLang="zh-CN" sz="1000" b="1" dirty="0">
                <a:solidFill>
                  <a:schemeClr val="tx1"/>
                </a:solidFill>
                <a:cs typeface="Arial" panose="020B0604020202020204" pitchFamily="34" charset="0"/>
                <a:sym typeface="+mn-ea"/>
              </a:rPr>
              <a:t>Correct</a:t>
            </a:r>
            <a:endParaRPr lang="en-US" altLang="zh-CN" sz="1000" b="1" dirty="0">
              <a:solidFill>
                <a:schemeClr val="tx1"/>
              </a:solidFill>
              <a:cs typeface="Arial" panose="020B0604020202020204" pitchFamily="34" charset="0"/>
              <a:sym typeface="+mn-ea"/>
            </a:endParaRPr>
          </a:p>
        </p:txBody>
      </p:sp>
      <p:sp>
        <p:nvSpPr>
          <p:cNvPr id="6" name="文本框 5"/>
          <p:cNvSpPr txBox="1"/>
          <p:nvPr/>
        </p:nvSpPr>
        <p:spPr>
          <a:xfrm>
            <a:off x="3072765" y="9277350"/>
            <a:ext cx="1388110" cy="817403"/>
          </a:xfrm>
          <a:prstGeom prst="rect">
            <a:avLst/>
          </a:prstGeom>
          <a:noFill/>
        </p:spPr>
        <p:txBody>
          <a:bodyPr wrap="square" rtlCol="0" anchor="t">
            <a:spAutoFit/>
          </a:bodyPr>
          <a:lstStyle/>
          <a:p>
            <a:pPr lvl="0" algn="just">
              <a:lnSpc>
                <a:spcPct val="120000"/>
              </a:lnSpc>
              <a:buClrTx/>
              <a:buSzTx/>
              <a:buFontTx/>
            </a:pPr>
            <a:r>
              <a:rPr lang="en-US" altLang="zh-CN" sz="800" dirty="0">
                <a:solidFill>
                  <a:schemeClr val="tx1"/>
                </a:solidFill>
                <a:sym typeface="+mn-ea"/>
              </a:rPr>
              <a:t>If the harness is adjusted</a:t>
            </a:r>
            <a:r>
              <a:rPr lang="zh-CN" altLang="en-US" sz="800" dirty="0">
                <a:solidFill>
                  <a:schemeClr val="tx1"/>
                </a:solidFill>
                <a:sym typeface="+mn-ea"/>
              </a:rPr>
              <a:t> too tight</a:t>
            </a:r>
            <a:r>
              <a:rPr lang="en-US" altLang="zh-CN" sz="800" dirty="0">
                <a:solidFill>
                  <a:schemeClr val="tx1"/>
                </a:solidFill>
                <a:sym typeface="+mn-ea"/>
              </a:rPr>
              <a:t>,</a:t>
            </a:r>
            <a:r>
              <a:rPr lang="zh-CN" altLang="en-US" sz="800" dirty="0">
                <a:solidFill>
                  <a:schemeClr val="tx1"/>
                </a:solidFill>
                <a:sym typeface="+mn-ea"/>
              </a:rPr>
              <a:t> </a:t>
            </a:r>
            <a:r>
              <a:rPr lang="en-US" altLang="zh-CN" sz="800" dirty="0">
                <a:solidFill>
                  <a:schemeClr val="tx1"/>
                </a:solidFill>
                <a:sym typeface="+mn-ea"/>
              </a:rPr>
              <a:t>it may</a:t>
            </a:r>
            <a:r>
              <a:rPr lang="zh-CN" altLang="en-US" sz="800" dirty="0">
                <a:solidFill>
                  <a:schemeClr val="tx1"/>
                </a:solidFill>
                <a:sym typeface="+mn-ea"/>
              </a:rPr>
              <a:t> restrict respiration and increase pressure across the shoulders and </a:t>
            </a:r>
            <a:r>
              <a:rPr lang="en-US" altLang="zh-CN" sz="800" dirty="0">
                <a:solidFill>
                  <a:schemeClr val="tx1"/>
                </a:solidFill>
                <a:sym typeface="+mn-ea"/>
              </a:rPr>
              <a:t> </a:t>
            </a:r>
            <a:r>
              <a:rPr lang="zh-CN" altLang="en-US" sz="800" dirty="0">
                <a:solidFill>
                  <a:schemeClr val="tx1"/>
                </a:solidFill>
                <a:sym typeface="+mn-ea"/>
              </a:rPr>
              <a:t>chest.</a:t>
            </a:r>
            <a:endParaRPr lang="zh-CN" altLang="en-US" sz="800" dirty="0">
              <a:solidFill>
                <a:schemeClr val="tx1"/>
              </a:solidFill>
              <a:sym typeface="+mn-ea"/>
            </a:endParaRPr>
          </a:p>
        </p:txBody>
      </p:sp>
      <p:sp>
        <p:nvSpPr>
          <p:cNvPr id="7" name="文本框 6"/>
          <p:cNvSpPr txBox="1"/>
          <p:nvPr/>
        </p:nvSpPr>
        <p:spPr>
          <a:xfrm>
            <a:off x="5320030" y="9277124"/>
            <a:ext cx="1889125" cy="817403"/>
          </a:xfrm>
          <a:prstGeom prst="rect">
            <a:avLst/>
          </a:prstGeom>
          <a:noFill/>
        </p:spPr>
        <p:txBody>
          <a:bodyPr wrap="square" rtlCol="0" anchor="t">
            <a:spAutoFit/>
          </a:bodyPr>
          <a:lstStyle/>
          <a:p>
            <a:pPr lvl="0" algn="just">
              <a:lnSpc>
                <a:spcPct val="120000"/>
              </a:lnSpc>
              <a:buClrTx/>
              <a:buSzTx/>
              <a:buFontTx/>
            </a:pPr>
            <a:r>
              <a:rPr lang="en-US" altLang="zh-CN" sz="800" dirty="0">
                <a:solidFill>
                  <a:schemeClr val="tx1"/>
                </a:solidFill>
                <a:sym typeface="+mn-ea"/>
              </a:rPr>
              <a:t>If the harness</a:t>
            </a:r>
            <a:r>
              <a:rPr lang="zh-CN" altLang="en-US" sz="800" dirty="0">
                <a:solidFill>
                  <a:schemeClr val="tx1"/>
                </a:solidFill>
                <a:sym typeface="+mn-ea"/>
              </a:rPr>
              <a:t> is </a:t>
            </a:r>
            <a:r>
              <a:rPr lang="en-US" altLang="zh-CN" sz="800" dirty="0">
                <a:solidFill>
                  <a:schemeClr val="tx1"/>
                </a:solidFill>
                <a:sym typeface="+mn-ea"/>
              </a:rPr>
              <a:t>adjusted </a:t>
            </a:r>
            <a:r>
              <a:rPr lang="zh-CN" altLang="en-US" sz="800" dirty="0">
                <a:solidFill>
                  <a:schemeClr val="tx1"/>
                </a:solidFill>
                <a:sym typeface="+mn-ea"/>
              </a:rPr>
              <a:t>too loose</a:t>
            </a:r>
            <a:r>
              <a:rPr lang="en-US" altLang="zh-CN" sz="800" dirty="0">
                <a:solidFill>
                  <a:schemeClr val="tx1"/>
                </a:solidFill>
                <a:sym typeface="+mn-ea"/>
              </a:rPr>
              <a:t>, it cannot achieve its intended purpose, and it</a:t>
            </a:r>
            <a:r>
              <a:rPr lang="zh-CN" altLang="en-US" sz="800" dirty="0">
                <a:solidFill>
                  <a:schemeClr val="tx1"/>
                </a:solidFill>
                <a:sym typeface="+mn-ea"/>
              </a:rPr>
              <a:t> </a:t>
            </a:r>
            <a:r>
              <a:rPr lang="en-US" altLang="zh-CN" sz="800" dirty="0">
                <a:solidFill>
                  <a:schemeClr val="tx1"/>
                </a:solidFill>
                <a:sym typeface="+mn-ea"/>
              </a:rPr>
              <a:t>may</a:t>
            </a:r>
            <a:r>
              <a:rPr lang="zh-CN" altLang="en-US" sz="800" dirty="0">
                <a:solidFill>
                  <a:schemeClr val="tx1"/>
                </a:solidFill>
                <a:sym typeface="+mn-ea"/>
              </a:rPr>
              <a:t> allow the user to slip down </a:t>
            </a:r>
            <a:r>
              <a:rPr lang="en-US" altLang="zh-CN" sz="800" dirty="0">
                <a:solidFill>
                  <a:schemeClr val="tx1"/>
                </a:solidFill>
                <a:sym typeface="+mn-ea"/>
              </a:rPr>
              <a:t>which</a:t>
            </a:r>
            <a:r>
              <a:rPr lang="zh-CN" altLang="en-US" sz="800" dirty="0">
                <a:solidFill>
                  <a:schemeClr val="tx1"/>
                </a:solidFill>
                <a:sym typeface="+mn-ea"/>
              </a:rPr>
              <a:t> </a:t>
            </a:r>
            <a:r>
              <a:rPr lang="en-US" altLang="zh-CN" sz="800" dirty="0">
                <a:solidFill>
                  <a:schemeClr val="tx1"/>
                </a:solidFill>
                <a:sym typeface="+mn-ea"/>
              </a:rPr>
              <a:t>might</a:t>
            </a:r>
            <a:r>
              <a:rPr lang="zh-CN" altLang="en-US" sz="800" dirty="0">
                <a:solidFill>
                  <a:schemeClr val="tx1"/>
                </a:solidFill>
                <a:sym typeface="+mn-ea"/>
              </a:rPr>
              <a:t> </a:t>
            </a:r>
            <a:r>
              <a:rPr lang="en-US" altLang="zh-CN" sz="800" dirty="0">
                <a:solidFill>
                  <a:schemeClr val="tx1"/>
                </a:solidFill>
                <a:sym typeface="+mn-ea"/>
              </a:rPr>
              <a:t>make the User be at</a:t>
            </a:r>
            <a:r>
              <a:rPr lang="zh-CN" altLang="en-US" sz="800" dirty="0">
                <a:solidFill>
                  <a:schemeClr val="tx1"/>
                </a:solidFill>
                <a:sym typeface="+mn-ea"/>
              </a:rPr>
              <a:t>  risk of strangulation.</a:t>
            </a:r>
            <a:endParaRPr lang="zh-CN" altLang="en-US" sz="800" dirty="0">
              <a:solidFill>
                <a:schemeClr val="tx1"/>
              </a:solidFill>
              <a:sym typeface="+mn-ea"/>
            </a:endParaRPr>
          </a:p>
        </p:txBody>
      </p:sp>
      <p:pic>
        <p:nvPicPr>
          <p:cNvPr id="8" name="图片 7"/>
          <p:cNvPicPr>
            <a:picLocks noChangeAspect="1"/>
          </p:cNvPicPr>
          <p:nvPr/>
        </p:nvPicPr>
        <p:blipFill>
          <a:blip r:embed="rId7"/>
          <a:srcRect l="37423" t="29968" r="31843" b="22657"/>
          <a:stretch>
            <a:fillRect/>
          </a:stretch>
        </p:blipFill>
        <p:spPr>
          <a:xfrm>
            <a:off x="2298065" y="1697990"/>
            <a:ext cx="685800" cy="1288415"/>
          </a:xfrm>
          <a:prstGeom prst="rect">
            <a:avLst/>
          </a:prstGeom>
        </p:spPr>
      </p:pic>
      <p:pic>
        <p:nvPicPr>
          <p:cNvPr id="13" name="图片 12"/>
          <p:cNvPicPr>
            <a:picLocks noChangeAspect="1"/>
          </p:cNvPicPr>
          <p:nvPr/>
        </p:nvPicPr>
        <p:blipFill>
          <a:blip r:embed="rId8"/>
          <a:srcRect l="32741" t="25082" r="31675" b="34235"/>
          <a:stretch>
            <a:fillRect/>
          </a:stretch>
        </p:blipFill>
        <p:spPr>
          <a:xfrm>
            <a:off x="3329940" y="1708150"/>
            <a:ext cx="756285" cy="1281430"/>
          </a:xfrm>
          <a:prstGeom prst="rect">
            <a:avLst/>
          </a:prstGeom>
        </p:spPr>
      </p:pic>
      <p:pic>
        <p:nvPicPr>
          <p:cNvPr id="34" name="图片 33"/>
          <p:cNvPicPr>
            <a:picLocks noChangeAspect="1"/>
          </p:cNvPicPr>
          <p:nvPr/>
        </p:nvPicPr>
        <p:blipFill>
          <a:blip r:embed="rId9"/>
          <a:srcRect l="32568" t="41993" r="31275" b="28818"/>
          <a:stretch>
            <a:fillRect/>
          </a:stretch>
        </p:blipFill>
        <p:spPr>
          <a:xfrm>
            <a:off x="4349115" y="1627505"/>
            <a:ext cx="791210" cy="1433830"/>
          </a:xfrm>
          <a:prstGeom prst="rect">
            <a:avLst/>
          </a:prstGeom>
        </p:spPr>
      </p:pic>
      <p:sp>
        <p:nvSpPr>
          <p:cNvPr id="3" name="文本框 1"/>
          <p:cNvSpPr txBox="1"/>
          <p:nvPr/>
        </p:nvSpPr>
        <p:spPr>
          <a:xfrm>
            <a:off x="1764510" y="394587"/>
            <a:ext cx="3930650" cy="645160"/>
          </a:xfrm>
          <a:prstGeom prst="rect">
            <a:avLst/>
          </a:prstGeom>
          <a:noFill/>
          <a:ln w="9525">
            <a:noFill/>
          </a:ln>
        </p:spPr>
        <p:txBody>
          <a:bodyPr wrap="square" anchor="t" anchorCtr="0">
            <a:spAutoFit/>
          </a:bodyPr>
          <a:p>
            <a:pPr algn="ctr"/>
            <a:r>
              <a:rPr lang="en-US" altLang="zh-CN" b="1">
                <a:cs typeface="Arial" panose="020B0604020202020204" pitchFamily="34" charset="0"/>
                <a:sym typeface="+mn-ea"/>
              </a:rPr>
              <a:t>Positioning harness ,belts</a:t>
            </a:r>
            <a:r>
              <a:rPr lang="en-US" altLang="zh-CN">
                <a:cs typeface="Arial" panose="020B0604020202020204" pitchFamily="34" charset="0"/>
                <a:sym typeface="+mn-ea"/>
              </a:rPr>
              <a:t> </a:t>
            </a:r>
            <a:endParaRPr lang="en-US" altLang="zh-CN">
              <a:ea typeface="宋体" panose="02010600030101010101" pitchFamily="2" charset="-122"/>
              <a:cs typeface="Arial" panose="020B0604020202020204" pitchFamily="34" charset="0"/>
            </a:endParaRPr>
          </a:p>
          <a:p>
            <a:pPr algn="ctr"/>
            <a:r>
              <a:rPr lang="en-US" altLang="zh-CN">
                <a:cs typeface="Arial" panose="020B0604020202020204" pitchFamily="34" charset="0"/>
                <a:sym typeface="+mn-ea"/>
              </a:rPr>
              <a:t>Installation and user’s instructions</a:t>
            </a:r>
            <a:endParaRPr lang="en-US" altLang="zh-CN">
              <a:ea typeface="宋体" panose="02010600030101010101" pitchFamily="2" charset="-122"/>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3" name="文本框 1"/>
          <p:cNvSpPr txBox="1"/>
          <p:nvPr/>
        </p:nvSpPr>
        <p:spPr>
          <a:xfrm>
            <a:off x="1764510" y="394587"/>
            <a:ext cx="3930650" cy="645160"/>
          </a:xfrm>
          <a:prstGeom prst="rect">
            <a:avLst/>
          </a:prstGeom>
          <a:noFill/>
          <a:ln w="9525">
            <a:noFill/>
          </a:ln>
        </p:spPr>
        <p:txBody>
          <a:bodyPr wrap="square" anchor="t" anchorCtr="0">
            <a:spAutoFit/>
          </a:bodyPr>
          <a:p>
            <a:pPr algn="ctr"/>
            <a:r>
              <a:rPr lang="en-US" altLang="zh-CN" b="1">
                <a:cs typeface="Arial" panose="020B0604020202020204" pitchFamily="34" charset="0"/>
                <a:sym typeface="+mn-ea"/>
              </a:rPr>
              <a:t>Positioning harness ,belts</a:t>
            </a:r>
            <a:r>
              <a:rPr lang="en-US" altLang="zh-CN">
                <a:cs typeface="Arial" panose="020B0604020202020204" pitchFamily="34" charset="0"/>
                <a:sym typeface="+mn-ea"/>
              </a:rPr>
              <a:t> </a:t>
            </a:r>
            <a:endParaRPr lang="en-US" altLang="zh-CN">
              <a:ea typeface="宋体" panose="02010600030101010101" pitchFamily="2" charset="-122"/>
              <a:cs typeface="Arial" panose="020B0604020202020204" pitchFamily="34" charset="0"/>
            </a:endParaRPr>
          </a:p>
          <a:p>
            <a:pPr algn="ctr"/>
            <a:r>
              <a:rPr lang="en-US" altLang="zh-CN">
                <a:cs typeface="Arial" panose="020B0604020202020204" pitchFamily="34" charset="0"/>
                <a:sym typeface="+mn-ea"/>
              </a:rPr>
              <a:t>Installation and user’s instructions</a:t>
            </a:r>
            <a:endParaRPr lang="en-US" altLang="zh-CN">
              <a:ea typeface="宋体" panose="02010600030101010101" pitchFamily="2" charset="-122"/>
              <a:cs typeface="Arial" panose="020B0604020202020204" pitchFamily="34" charset="0"/>
            </a:endParaRPr>
          </a:p>
        </p:txBody>
      </p:sp>
      <p:cxnSp>
        <p:nvCxnSpPr>
          <p:cNvPr id="3" name="直接连接符 2"/>
          <p:cNvCxnSpPr/>
          <p:nvPr/>
        </p:nvCxnSpPr>
        <p:spPr>
          <a:xfrm flipV="1">
            <a:off x="755813" y="1070545"/>
            <a:ext cx="5672138" cy="17463"/>
          </a:xfrm>
          <a:prstGeom prst="line">
            <a:avLst/>
          </a:prstGeom>
          <a:ln>
            <a:solidFill>
              <a:schemeClr val="tx2">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899160" y="4193540"/>
            <a:ext cx="1104265" cy="306705"/>
          </a:xfrm>
          <a:prstGeom prst="rect">
            <a:avLst/>
          </a:prstGeom>
          <a:noFill/>
        </p:spPr>
        <p:txBody>
          <a:bodyPr wrap="none" rtlCol="0" anchor="t">
            <a:spAutoFit/>
          </a:bodyPr>
          <a:p>
            <a:pPr algn="l"/>
            <a:r>
              <a:rPr lang="en-US" altLang="zh-CN" sz="1400" b="1">
                <a:solidFill>
                  <a:schemeClr val="tx1"/>
                </a:solidFill>
                <a:cs typeface="Arial" panose="020B0604020202020204" pitchFamily="34" charset="0"/>
                <a:sym typeface="+mn-ea"/>
              </a:rPr>
              <a:t>[ Warning ]</a:t>
            </a:r>
            <a:endParaRPr lang="en-US" altLang="zh-CN" sz="1400" b="1">
              <a:solidFill>
                <a:schemeClr val="tx1"/>
              </a:solidFill>
              <a:cs typeface="Arial" panose="020B0604020202020204" pitchFamily="34" charset="0"/>
              <a:sym typeface="+mn-ea"/>
            </a:endParaRPr>
          </a:p>
        </p:txBody>
      </p:sp>
      <p:pic>
        <p:nvPicPr>
          <p:cNvPr id="101" name="图片 100"/>
          <p:cNvPicPr/>
          <p:nvPr/>
        </p:nvPicPr>
        <p:blipFill>
          <a:blip r:embed="rId1"/>
          <a:stretch>
            <a:fillRect/>
          </a:stretch>
        </p:blipFill>
        <p:spPr>
          <a:xfrm>
            <a:off x="438785" y="4117975"/>
            <a:ext cx="457835" cy="457835"/>
          </a:xfrm>
          <a:prstGeom prst="rect">
            <a:avLst/>
          </a:prstGeom>
          <a:noFill/>
          <a:ln w="9525">
            <a:noFill/>
          </a:ln>
        </p:spPr>
      </p:pic>
      <p:pic>
        <p:nvPicPr>
          <p:cNvPr id="102" name="图片 101"/>
          <p:cNvPicPr/>
          <p:nvPr/>
        </p:nvPicPr>
        <p:blipFill>
          <a:blip r:embed="rId2"/>
          <a:stretch>
            <a:fillRect/>
          </a:stretch>
        </p:blipFill>
        <p:spPr>
          <a:xfrm>
            <a:off x="251460" y="224790"/>
            <a:ext cx="368300" cy="368300"/>
          </a:xfrm>
          <a:prstGeom prst="rect">
            <a:avLst/>
          </a:prstGeom>
          <a:noFill/>
          <a:ln w="9525">
            <a:noFill/>
          </a:ln>
        </p:spPr>
      </p:pic>
      <p:pic>
        <p:nvPicPr>
          <p:cNvPr id="26" name="图片 25"/>
          <p:cNvPicPr>
            <a:picLocks noChangeAspect="1"/>
          </p:cNvPicPr>
          <p:nvPr/>
        </p:nvPicPr>
        <p:blipFill>
          <a:blip r:embed="rId3"/>
          <a:stretch>
            <a:fillRect/>
          </a:stretch>
        </p:blipFill>
        <p:spPr>
          <a:xfrm>
            <a:off x="210820" y="593090"/>
            <a:ext cx="544830" cy="447675"/>
          </a:xfrm>
          <a:prstGeom prst="rect">
            <a:avLst/>
          </a:prstGeom>
        </p:spPr>
      </p:pic>
      <p:sp>
        <p:nvSpPr>
          <p:cNvPr id="5" name="文本框 16"/>
          <p:cNvSpPr txBox="1"/>
          <p:nvPr/>
        </p:nvSpPr>
        <p:spPr>
          <a:xfrm>
            <a:off x="619125" y="4539615"/>
            <a:ext cx="6643370" cy="361950"/>
          </a:xfrm>
          <a:prstGeom prst="rect">
            <a:avLst/>
          </a:prstGeom>
          <a:noFill/>
          <a:ln w="9525">
            <a:noFill/>
          </a:ln>
        </p:spPr>
        <p:txBody>
          <a:bodyPr wrap="square" anchor="t" anchorCtr="0">
            <a:spAutoFit/>
          </a:bodyPr>
          <a:p>
            <a:pPr>
              <a:lnSpc>
                <a:spcPct val="110000"/>
              </a:lnSpc>
            </a:pPr>
            <a:r>
              <a:rPr lang="zh-CN" altLang="en-US" sz="800" b="1" dirty="0">
                <a:solidFill>
                  <a:schemeClr val="tx1"/>
                </a:solidFill>
                <a:cs typeface="Arial" panose="020B0604020202020204" pitchFamily="34" charset="0"/>
                <a:sym typeface="+mn-ea"/>
              </a:rPr>
              <a:t>Thoroughly read and understand the information in this instructions before attempting to use this product. If the procedures and instructions in this product manual are not followed, </a:t>
            </a:r>
            <a:r>
              <a:rPr lang="en-US" altLang="zh-CN" sz="800" b="1" dirty="0">
                <a:solidFill>
                  <a:schemeClr val="tx1"/>
                </a:solidFill>
                <a:cs typeface="Arial" panose="020B0604020202020204" pitchFamily="34" charset="0"/>
                <a:sym typeface="+mn-ea"/>
              </a:rPr>
              <a:t>it may cause </a:t>
            </a:r>
            <a:r>
              <a:rPr lang="zh-CN" altLang="en-US" sz="800" b="1" dirty="0">
                <a:solidFill>
                  <a:schemeClr val="tx1"/>
                </a:solidFill>
                <a:cs typeface="Arial" panose="020B0604020202020204" pitchFamily="34" charset="0"/>
                <a:sym typeface="+mn-ea"/>
              </a:rPr>
              <a:t>serious injury to the user. </a:t>
            </a:r>
            <a:endParaRPr lang="zh-CN" altLang="en-US" sz="800" b="1" dirty="0">
              <a:solidFill>
                <a:schemeClr val="tx1"/>
              </a:solidFill>
              <a:ea typeface="宋体" panose="02010600030101010101" pitchFamily="2" charset="-122"/>
              <a:cs typeface="Arial" panose="020B0604020202020204" pitchFamily="34" charset="0"/>
              <a:sym typeface="+mn-ea"/>
            </a:endParaRPr>
          </a:p>
        </p:txBody>
      </p:sp>
      <p:sp>
        <p:nvSpPr>
          <p:cNvPr id="14" name="文本框 13"/>
          <p:cNvSpPr txBox="1"/>
          <p:nvPr/>
        </p:nvSpPr>
        <p:spPr>
          <a:xfrm>
            <a:off x="377190" y="10026015"/>
            <a:ext cx="7143115" cy="441960"/>
          </a:xfrm>
          <a:prstGeom prst="rect">
            <a:avLst/>
          </a:prstGeom>
          <a:noFill/>
        </p:spPr>
        <p:txBody>
          <a:bodyPr wrap="square" rtlCol="0" anchor="t">
            <a:spAutoFit/>
          </a:bodyPr>
          <a:p>
            <a:pPr algn="l">
              <a:buClrTx/>
              <a:buSzTx/>
              <a:buFontTx/>
            </a:pPr>
            <a:r>
              <a:rPr lang="en-US" altLang="zh-CN" sz="1400" b="1" dirty="0">
                <a:solidFill>
                  <a:schemeClr val="tx1"/>
                </a:solidFill>
                <a:latin typeface="+mj-lt"/>
                <a:cs typeface="+mj-lt"/>
              </a:rPr>
              <a:t>[ I</a:t>
            </a:r>
            <a:r>
              <a:rPr lang="en-US" altLang="zh-CN" sz="1400" b="1" dirty="0">
                <a:solidFill>
                  <a:schemeClr val="tx1"/>
                </a:solidFill>
                <a:latin typeface="+mj-lt"/>
                <a:cs typeface="+mj-lt"/>
                <a:sym typeface="+mn-ea"/>
              </a:rPr>
              <a:t>ntended use</a:t>
            </a:r>
            <a:r>
              <a:rPr lang="en-US" altLang="zh-CN" sz="1400" b="1" dirty="0">
                <a:solidFill>
                  <a:schemeClr val="tx1"/>
                </a:solidFill>
                <a:latin typeface="+mj-lt"/>
                <a:cs typeface="+mj-lt"/>
              </a:rPr>
              <a:t> ]</a:t>
            </a:r>
            <a:endParaRPr lang="en-US" altLang="zh-CN" sz="1400" b="1" dirty="0">
              <a:solidFill>
                <a:schemeClr val="tx1"/>
              </a:solidFill>
              <a:latin typeface="+mj-lt"/>
              <a:cs typeface="+mj-lt"/>
            </a:endParaRPr>
          </a:p>
          <a:p>
            <a:pPr algn="just">
              <a:lnSpc>
                <a:spcPct val="110000"/>
              </a:lnSpc>
            </a:pPr>
            <a:r>
              <a:rPr lang="zh-CN" altLang="en-US" sz="800" dirty="0">
                <a:solidFill>
                  <a:schemeClr val="tx1"/>
                </a:solidFill>
                <a:latin typeface="+mj-lt"/>
                <a:cs typeface="+mj-lt"/>
                <a:sym typeface="+mn-ea"/>
              </a:rPr>
              <a:t>This product should only be used for</a:t>
            </a:r>
            <a:r>
              <a:rPr lang="en-US" altLang="zh-CN" sz="800" dirty="0">
                <a:solidFill>
                  <a:schemeClr val="tx1"/>
                </a:solidFill>
                <a:latin typeface="+mj-lt"/>
                <a:cs typeface="+mj-lt"/>
                <a:sym typeface="+mn-ea"/>
              </a:rPr>
              <a:t> </a:t>
            </a:r>
            <a:r>
              <a:rPr lang="zh-CN" altLang="en-US" sz="800" dirty="0">
                <a:solidFill>
                  <a:schemeClr val="tx1"/>
                </a:solidFill>
                <a:latin typeface="+mj-lt"/>
                <a:cs typeface="+mj-lt"/>
                <a:sym typeface="+mn-ea"/>
              </a:rPr>
              <a:t>positioning a person in a wheelchair. Do not use</a:t>
            </a:r>
            <a:r>
              <a:rPr lang="en-US" altLang="zh-CN" sz="800" dirty="0">
                <a:solidFill>
                  <a:schemeClr val="tx1"/>
                </a:solidFill>
                <a:latin typeface="+mj-lt"/>
                <a:cs typeface="+mj-lt"/>
                <a:sym typeface="+mn-ea"/>
              </a:rPr>
              <a:t> this</a:t>
            </a:r>
            <a:r>
              <a:rPr lang="zh-CN" altLang="en-US" sz="800" dirty="0">
                <a:solidFill>
                  <a:schemeClr val="tx1"/>
                </a:solidFill>
                <a:latin typeface="+mj-lt"/>
                <a:cs typeface="+mj-lt"/>
                <a:sym typeface="+mn-ea"/>
              </a:rPr>
              <a:t> products for any purpose other than their intended use</a:t>
            </a:r>
            <a:r>
              <a:rPr lang="en-US" altLang="zh-CN" sz="800" dirty="0">
                <a:solidFill>
                  <a:schemeClr val="tx1"/>
                </a:solidFill>
                <a:latin typeface="+mj-lt"/>
                <a:cs typeface="+mj-lt"/>
                <a:sym typeface="+mn-ea"/>
              </a:rPr>
              <a:t>.</a:t>
            </a:r>
            <a:endParaRPr lang="en-US" altLang="zh-CN" sz="800" dirty="0">
              <a:solidFill>
                <a:schemeClr val="tx1"/>
              </a:solidFill>
              <a:latin typeface="+mj-lt"/>
              <a:cs typeface="+mj-lt"/>
              <a:sym typeface="+mn-ea"/>
            </a:endParaRPr>
          </a:p>
        </p:txBody>
      </p:sp>
      <p:sp>
        <p:nvSpPr>
          <p:cNvPr id="15" name="文本框 17"/>
          <p:cNvSpPr txBox="1"/>
          <p:nvPr/>
        </p:nvSpPr>
        <p:spPr>
          <a:xfrm>
            <a:off x="608330" y="4852670"/>
            <a:ext cx="6113780" cy="238760"/>
          </a:xfrm>
          <a:prstGeom prst="rect">
            <a:avLst/>
          </a:prstGeom>
          <a:noFill/>
          <a:ln w="9525">
            <a:noFill/>
          </a:ln>
        </p:spPr>
        <p:txBody>
          <a:bodyPr wrap="square" anchor="t" anchorCtr="0">
            <a:spAutoFit/>
          </a:bodyPr>
          <a:p>
            <a:pPr algn="just">
              <a:lnSpc>
                <a:spcPct val="120000"/>
              </a:lnSpc>
            </a:pPr>
            <a:r>
              <a:rPr lang="en-US" altLang="zh-CN" sz="800" dirty="0">
                <a:solidFill>
                  <a:schemeClr val="tx1"/>
                </a:solidFill>
                <a:ea typeface="宋体" panose="02010600030101010101" pitchFamily="2" charset="-122"/>
                <a:cs typeface="Arial" panose="020B0604020202020204" pitchFamily="34" charset="0"/>
              </a:rPr>
              <a:t>1) </a:t>
            </a:r>
            <a:r>
              <a:rPr lang="zh-CN" altLang="en-US" sz="800" b="1" dirty="0">
                <a:solidFill>
                  <a:schemeClr val="tx1"/>
                </a:solidFill>
                <a:ea typeface="宋体" panose="02010600030101010101" pitchFamily="2" charset="-122"/>
                <a:cs typeface="Arial" panose="020B0604020202020204" pitchFamily="34" charset="0"/>
              </a:rPr>
              <a:t>WARNING!</a:t>
            </a:r>
            <a:r>
              <a:rPr lang="zh-CN" altLang="en-US" sz="800" dirty="0">
                <a:solidFill>
                  <a:schemeClr val="tx1"/>
                </a:solidFill>
                <a:ea typeface="宋体" panose="02010600030101010101" pitchFamily="2" charset="-122"/>
                <a:cs typeface="Arial" panose="020B0604020202020204" pitchFamily="34" charset="0"/>
              </a:rPr>
              <a:t> </a:t>
            </a:r>
            <a:r>
              <a:rPr lang="zh-CN" altLang="en-US" sz="800" dirty="0">
                <a:cs typeface="Arial" panose="020B0604020202020204" pitchFamily="34" charset="0"/>
                <a:sym typeface="+mn-ea"/>
              </a:rPr>
              <a:t>This</a:t>
            </a:r>
            <a:r>
              <a:rPr lang="en-US" altLang="zh-CN" sz="800" dirty="0">
                <a:cs typeface="Arial" panose="020B0604020202020204" pitchFamily="34" charset="0"/>
                <a:sym typeface="+mn-ea"/>
              </a:rPr>
              <a:t> p</a:t>
            </a:r>
            <a:r>
              <a:rPr lang="zh-CN" altLang="en-US" sz="800" dirty="0">
                <a:cs typeface="Arial" panose="020B0604020202020204" pitchFamily="34" charset="0"/>
                <a:sym typeface="+mn-ea"/>
              </a:rPr>
              <a:t>roduct should be prescribed</a:t>
            </a:r>
            <a:r>
              <a:rPr lang="en-US" altLang="zh-CN" sz="800" dirty="0">
                <a:cs typeface="Arial" panose="020B0604020202020204" pitchFamily="34" charset="0"/>
                <a:sym typeface="+mn-ea"/>
              </a:rPr>
              <a:t> and installed </a:t>
            </a:r>
            <a:r>
              <a:rPr lang="zh-CN" altLang="en-US" sz="800" dirty="0">
                <a:cs typeface="Arial" panose="020B0604020202020204" pitchFamily="34" charset="0"/>
                <a:sym typeface="+mn-ea"/>
              </a:rPr>
              <a:t>by qualified professional</a:t>
            </a:r>
            <a:r>
              <a:rPr lang="en-US" altLang="zh-CN" sz="800" dirty="0">
                <a:cs typeface="Arial" panose="020B0604020202020204" pitchFamily="34" charset="0"/>
                <a:sym typeface="+mn-ea"/>
              </a:rPr>
              <a:t>s</a:t>
            </a:r>
            <a:r>
              <a:rPr lang="zh-CN" altLang="en-US" sz="800" dirty="0">
                <a:cs typeface="Arial" panose="020B0604020202020204" pitchFamily="34" charset="0"/>
                <a:sym typeface="+mn-ea"/>
              </a:rPr>
              <a:t>.</a:t>
            </a:r>
            <a:endParaRPr lang="zh-CN" altLang="en-US" sz="800" dirty="0">
              <a:solidFill>
                <a:schemeClr val="tx1"/>
              </a:solidFill>
              <a:ea typeface="宋体" panose="02010600030101010101" pitchFamily="2" charset="-122"/>
              <a:cs typeface="Arial" panose="020B0604020202020204" pitchFamily="34" charset="0"/>
            </a:endParaRPr>
          </a:p>
        </p:txBody>
      </p:sp>
      <p:sp>
        <p:nvSpPr>
          <p:cNvPr id="16" name="文本框 19"/>
          <p:cNvSpPr txBox="1"/>
          <p:nvPr/>
        </p:nvSpPr>
        <p:spPr>
          <a:xfrm>
            <a:off x="588645" y="5795010"/>
            <a:ext cx="6475095" cy="361950"/>
          </a:xfrm>
          <a:prstGeom prst="rect">
            <a:avLst/>
          </a:prstGeom>
          <a:noFill/>
          <a:ln w="9525">
            <a:noFill/>
          </a:ln>
        </p:spPr>
        <p:txBody>
          <a:bodyPr wrap="square" anchor="t" anchorCtr="0">
            <a:spAutoFit/>
          </a:bodyPr>
          <a:p>
            <a:pPr algn="just">
              <a:lnSpc>
                <a:spcPct val="110000"/>
              </a:lnSpc>
            </a:pPr>
            <a:r>
              <a:rPr lang="en-US" altLang="zh-CN" sz="800" dirty="0">
                <a:solidFill>
                  <a:schemeClr val="tx1"/>
                </a:solidFill>
                <a:ea typeface="宋体" panose="02010600030101010101" pitchFamily="2" charset="-122"/>
                <a:cs typeface="Arial" panose="020B0604020202020204" pitchFamily="34" charset="0"/>
              </a:rPr>
              <a:t> 3) </a:t>
            </a:r>
            <a:r>
              <a:rPr lang="zh-CN" altLang="en-US" sz="800" b="1" dirty="0">
                <a:solidFill>
                  <a:schemeClr val="tx1"/>
                </a:solidFill>
                <a:ea typeface="宋体" panose="02010600030101010101" pitchFamily="2" charset="-122"/>
                <a:cs typeface="Arial" panose="020B0604020202020204" pitchFamily="34" charset="0"/>
              </a:rPr>
              <a:t>WARNING!</a:t>
            </a:r>
            <a:r>
              <a:rPr lang="en-US" altLang="zh-CN" sz="800" dirty="0">
                <a:solidFill>
                  <a:schemeClr val="tx1"/>
                </a:solidFill>
                <a:cs typeface="Arial" panose="020B0604020202020204" pitchFamily="34" charset="0"/>
                <a:sym typeface="+mn-ea"/>
              </a:rPr>
              <a:t>T</a:t>
            </a:r>
            <a:r>
              <a:rPr lang="zh-CN" altLang="en-US" sz="800" dirty="0">
                <a:solidFill>
                  <a:schemeClr val="tx1"/>
                </a:solidFill>
                <a:cs typeface="Arial" panose="020B0604020202020204" pitchFamily="34" charset="0"/>
                <a:sym typeface="+mn-ea"/>
              </a:rPr>
              <a:t>his</a:t>
            </a:r>
            <a:r>
              <a:rPr lang="en-US" altLang="zh-CN" sz="800" dirty="0">
                <a:solidFill>
                  <a:schemeClr val="tx1"/>
                </a:solidFill>
                <a:cs typeface="Arial" panose="020B0604020202020204" pitchFamily="34" charset="0"/>
                <a:sym typeface="+mn-ea"/>
              </a:rPr>
              <a:t> </a:t>
            </a:r>
            <a:r>
              <a:rPr lang="zh-CN" altLang="en-US" sz="800" dirty="0">
                <a:solidFill>
                  <a:schemeClr val="tx1"/>
                </a:solidFill>
                <a:cs typeface="Arial" panose="020B0604020202020204" pitchFamily="34" charset="0"/>
                <a:sym typeface="+mn-ea"/>
              </a:rPr>
              <a:t>product</a:t>
            </a:r>
            <a:r>
              <a:rPr lang="zh-CN" altLang="en-US" sz="800" dirty="0">
                <a:solidFill>
                  <a:schemeClr val="tx1"/>
                </a:solidFill>
                <a:cs typeface="Arial" panose="020B0604020202020204" pitchFamily="34" charset="0"/>
                <a:sym typeface="+mn-ea"/>
              </a:rPr>
              <a:t> should be the first thing to be secured after </a:t>
            </a:r>
            <a:r>
              <a:rPr lang="en-US" altLang="zh-CN" sz="800" dirty="0">
                <a:solidFill>
                  <a:schemeClr val="tx1"/>
                </a:solidFill>
                <a:cs typeface="Arial" panose="020B0604020202020204" pitchFamily="34" charset="0"/>
                <a:sym typeface="+mn-ea"/>
              </a:rPr>
              <a:t>sitting in the wheelchair,</a:t>
            </a:r>
            <a:r>
              <a:rPr lang="zh-CN" altLang="en-US" sz="800" dirty="0">
                <a:solidFill>
                  <a:schemeClr val="tx1"/>
                </a:solidFill>
                <a:cs typeface="Arial" panose="020B0604020202020204" pitchFamily="34" charset="0"/>
                <a:sym typeface="+mn-ea"/>
              </a:rPr>
              <a:t> </a:t>
            </a:r>
            <a:r>
              <a:rPr lang="en-US" altLang="zh-CN" sz="800" dirty="0">
                <a:solidFill>
                  <a:schemeClr val="tx1"/>
                </a:solidFill>
                <a:cs typeface="Arial" panose="020B0604020202020204" pitchFamily="34" charset="0"/>
                <a:sym typeface="+mn-ea"/>
              </a:rPr>
              <a:t>and</a:t>
            </a:r>
            <a:r>
              <a:rPr lang="zh-CN" altLang="en-US" sz="800" dirty="0">
                <a:solidFill>
                  <a:schemeClr val="tx1"/>
                </a:solidFill>
                <a:cs typeface="Arial" panose="020B0604020202020204" pitchFamily="34" charset="0"/>
                <a:sym typeface="+mn-ea"/>
              </a:rPr>
              <a:t> the last item to be released or removed </a:t>
            </a:r>
            <a:r>
              <a:rPr lang="en-US" altLang="zh-CN" sz="800" dirty="0">
                <a:solidFill>
                  <a:schemeClr val="tx1"/>
                </a:solidFill>
                <a:cs typeface="Arial" panose="020B0604020202020204" pitchFamily="34" charset="0"/>
                <a:sym typeface="+mn-ea"/>
              </a:rPr>
              <a:t>   </a:t>
            </a:r>
            <a:endParaRPr lang="en-US" altLang="zh-CN" sz="800" dirty="0">
              <a:solidFill>
                <a:schemeClr val="tx1"/>
              </a:solidFill>
              <a:cs typeface="Arial" panose="020B0604020202020204" pitchFamily="34" charset="0"/>
              <a:sym typeface="+mn-ea"/>
            </a:endParaRPr>
          </a:p>
          <a:p>
            <a:pPr algn="just">
              <a:lnSpc>
                <a:spcPct val="110000"/>
              </a:lnSpc>
            </a:pPr>
            <a:r>
              <a:rPr lang="en-US" altLang="zh-CN" sz="800" dirty="0">
                <a:solidFill>
                  <a:schemeClr val="tx1"/>
                </a:solidFill>
                <a:cs typeface="Arial" panose="020B0604020202020204" pitchFamily="34" charset="0"/>
                <a:sym typeface="+mn-ea"/>
              </a:rPr>
              <a:t> </a:t>
            </a:r>
            <a:r>
              <a:rPr lang="zh-CN" altLang="en-US" sz="800" dirty="0">
                <a:solidFill>
                  <a:schemeClr val="tx1"/>
                </a:solidFill>
                <a:cs typeface="Arial" panose="020B0604020202020204" pitchFamily="34" charset="0"/>
                <a:sym typeface="+mn-ea"/>
              </a:rPr>
              <a:t>before the User leaves the wheelchair</a:t>
            </a:r>
            <a:r>
              <a:rPr lang="en-US" altLang="zh-CN" sz="800" dirty="0">
                <a:solidFill>
                  <a:schemeClr val="tx1"/>
                </a:solidFill>
                <a:cs typeface="Arial" panose="020B0604020202020204" pitchFamily="34" charset="0"/>
                <a:sym typeface="+mn-ea"/>
              </a:rPr>
              <a:t>.</a:t>
            </a:r>
            <a:r>
              <a:rPr lang="zh-CN" altLang="en-US" sz="800" dirty="0">
                <a:solidFill>
                  <a:schemeClr val="tx1"/>
                </a:solidFill>
                <a:cs typeface="Arial" panose="020B0604020202020204" pitchFamily="34" charset="0"/>
                <a:sym typeface="+mn-ea"/>
              </a:rPr>
              <a:t> Accidental release of this product can allow the user to</a:t>
            </a:r>
            <a:r>
              <a:rPr lang="zh-CN" altLang="en-US" sz="800" dirty="0">
                <a:solidFill>
                  <a:schemeClr val="tx1"/>
                </a:solidFill>
                <a:cs typeface="Arial" panose="020B0604020202020204" pitchFamily="34" charset="0"/>
                <a:sym typeface="+mn-ea"/>
              </a:rPr>
              <a:t> slip down or </a:t>
            </a:r>
            <a:r>
              <a:rPr lang="zh-CN" altLang="en-US" sz="800" dirty="0">
                <a:solidFill>
                  <a:schemeClr val="tx1"/>
                </a:solidFill>
                <a:cs typeface="Arial" panose="020B0604020202020204" pitchFamily="34" charset="0"/>
                <a:sym typeface="+mn-ea"/>
              </a:rPr>
              <a:t>fall forward.</a:t>
            </a:r>
            <a:endParaRPr lang="zh-CN" altLang="en-US" sz="800" dirty="0">
              <a:solidFill>
                <a:schemeClr val="tx1"/>
              </a:solidFill>
              <a:ea typeface="宋体" panose="02010600030101010101" pitchFamily="2" charset="-122"/>
              <a:cs typeface="Arial" panose="020B0604020202020204" pitchFamily="34" charset="0"/>
              <a:sym typeface="+mn-ea"/>
            </a:endParaRPr>
          </a:p>
        </p:txBody>
      </p:sp>
      <p:sp>
        <p:nvSpPr>
          <p:cNvPr id="17" name="文本框 19"/>
          <p:cNvSpPr txBox="1"/>
          <p:nvPr/>
        </p:nvSpPr>
        <p:spPr>
          <a:xfrm>
            <a:off x="619760" y="5091430"/>
            <a:ext cx="6418580" cy="706755"/>
          </a:xfrm>
          <a:prstGeom prst="rect">
            <a:avLst/>
          </a:prstGeom>
          <a:noFill/>
          <a:ln w="9525">
            <a:noFill/>
          </a:ln>
        </p:spPr>
        <p:txBody>
          <a:bodyPr wrap="square" anchor="t" anchorCtr="0">
            <a:spAutoFit/>
          </a:bodyPr>
          <a:p>
            <a:pPr algn="just"/>
            <a:r>
              <a:rPr lang="en-US" altLang="zh-CN" sz="800" dirty="0">
                <a:solidFill>
                  <a:schemeClr val="tx1"/>
                </a:solidFill>
                <a:cs typeface="Arial" panose="020B0604020202020204" pitchFamily="34" charset="0"/>
                <a:sym typeface="+mn-ea"/>
              </a:rPr>
              <a:t>2)</a:t>
            </a:r>
            <a:r>
              <a:rPr lang="en-US" altLang="zh-CN" sz="800" b="1" dirty="0">
                <a:solidFill>
                  <a:schemeClr val="tx1"/>
                </a:solidFill>
                <a:cs typeface="Arial" panose="020B0604020202020204" pitchFamily="34" charset="0"/>
                <a:sym typeface="+mn-ea"/>
              </a:rPr>
              <a:t> </a:t>
            </a:r>
            <a:r>
              <a:rPr lang="zh-CN" altLang="en-US" sz="800" b="1" dirty="0">
                <a:solidFill>
                  <a:schemeClr val="tx1"/>
                </a:solidFill>
                <a:cs typeface="Arial" panose="020B0604020202020204" pitchFamily="34" charset="0"/>
                <a:sym typeface="+mn-ea"/>
              </a:rPr>
              <a:t>WARNING!</a:t>
            </a:r>
            <a:r>
              <a:rPr lang="zh-CN" altLang="en-US" sz="800" dirty="0">
                <a:solidFill>
                  <a:schemeClr val="tx1"/>
                </a:solidFill>
                <a:cs typeface="Arial" panose="020B0604020202020204" pitchFamily="34" charset="0"/>
                <a:sym typeface="+mn-ea"/>
              </a:rPr>
              <a:t> </a:t>
            </a:r>
            <a:r>
              <a:rPr lang="zh-CN" altLang="en-US" sz="800" dirty="0">
                <a:solidFill>
                  <a:schemeClr val="tx1"/>
                </a:solidFill>
                <a:latin typeface="+mn-lt"/>
                <a:cs typeface="+mn-lt"/>
              </a:rPr>
              <a:t>All </a:t>
            </a:r>
            <a:r>
              <a:rPr lang="en-US" altLang="zh-CN" sz="800" dirty="0">
                <a:solidFill>
                  <a:schemeClr val="tx1"/>
                </a:solidFill>
                <a:latin typeface="+mn-lt"/>
                <a:cs typeface="+mn-lt"/>
              </a:rPr>
              <a:t>positioning</a:t>
            </a:r>
            <a:r>
              <a:rPr lang="zh-CN" altLang="en-US" sz="800" dirty="0">
                <a:solidFill>
                  <a:schemeClr val="tx1"/>
                </a:solidFill>
                <a:latin typeface="+mn-lt"/>
                <a:cs typeface="+mn-lt"/>
              </a:rPr>
              <a:t> </a:t>
            </a:r>
            <a:r>
              <a:rPr lang="en-US" altLang="zh-CN" sz="800" dirty="0">
                <a:solidFill>
                  <a:schemeClr val="tx1"/>
                </a:solidFill>
                <a:latin typeface="+mn-lt"/>
                <a:cs typeface="+mn-lt"/>
              </a:rPr>
              <a:t>h</a:t>
            </a:r>
            <a:r>
              <a:rPr lang="zh-CN" altLang="en-US" sz="800" dirty="0">
                <a:solidFill>
                  <a:schemeClr val="tx1"/>
                </a:solidFill>
                <a:latin typeface="+mn-lt"/>
                <a:cs typeface="+mn-lt"/>
              </a:rPr>
              <a:t>arnesses and </a:t>
            </a:r>
            <a:r>
              <a:rPr lang="en-US" altLang="zh-CN" sz="800" dirty="0">
                <a:solidFill>
                  <a:schemeClr val="tx1"/>
                </a:solidFill>
                <a:latin typeface="+mn-lt"/>
                <a:cs typeface="+mn-lt"/>
              </a:rPr>
              <a:t>b</a:t>
            </a:r>
            <a:r>
              <a:rPr lang="zh-CN" altLang="en-US" sz="800" dirty="0">
                <a:solidFill>
                  <a:schemeClr val="tx1"/>
                </a:solidFill>
                <a:latin typeface="+mn-lt"/>
                <a:cs typeface="+mn-lt"/>
              </a:rPr>
              <a:t>elts are designed for postural positioning and individual security only, not as a method of restraint</a:t>
            </a:r>
            <a:r>
              <a:rPr lang="zh-CN" altLang="en-US" sz="800" dirty="0">
                <a:solidFill>
                  <a:schemeClr val="tx1"/>
                </a:solidFill>
                <a:latin typeface="+mn-lt"/>
                <a:cs typeface="+mn-lt"/>
                <a:sym typeface="+mn-ea"/>
              </a:rPr>
              <a:t>. Users</a:t>
            </a:r>
            <a:r>
              <a:rPr lang="en-US" altLang="zh-CN" sz="800" dirty="0">
                <a:solidFill>
                  <a:schemeClr val="tx1"/>
                </a:solidFill>
                <a:latin typeface="+mn-lt"/>
                <a:cs typeface="+mn-lt"/>
                <a:sym typeface="+mn-ea"/>
              </a:rPr>
              <a:t> </a:t>
            </a:r>
            <a:r>
              <a:rPr lang="zh-CN" altLang="en-US" sz="800" dirty="0">
                <a:solidFill>
                  <a:schemeClr val="tx1"/>
                </a:solidFill>
                <a:latin typeface="+mn-lt"/>
                <a:cs typeface="+mn-lt"/>
                <a:sym typeface="+mn-ea"/>
              </a:rPr>
              <a:t>must</a:t>
            </a:r>
            <a:r>
              <a:rPr lang="en-US" altLang="zh-CN" sz="800" dirty="0">
                <a:solidFill>
                  <a:schemeClr val="tx1"/>
                </a:solidFill>
                <a:latin typeface="+mn-lt"/>
                <a:cs typeface="+mn-lt"/>
                <a:sym typeface="+mn-ea"/>
              </a:rPr>
              <a:t> </a:t>
            </a:r>
            <a:r>
              <a:rPr lang="zh-CN" altLang="en-US" sz="800" dirty="0">
                <a:solidFill>
                  <a:schemeClr val="tx1"/>
                </a:solidFill>
                <a:latin typeface="+mn-lt"/>
                <a:cs typeface="+mn-lt"/>
                <a:sym typeface="+mn-ea"/>
              </a:rPr>
              <a:t>continue to practice regular pressure relief activities and</a:t>
            </a:r>
            <a:r>
              <a:rPr lang="en-US" altLang="zh-CN" sz="800" dirty="0">
                <a:solidFill>
                  <a:schemeClr val="tx1"/>
                </a:solidFill>
                <a:latin typeface="+mn-lt"/>
                <a:cs typeface="+mn-lt"/>
                <a:sym typeface="+mn-ea"/>
              </a:rPr>
              <a:t> </a:t>
            </a:r>
            <a:r>
              <a:rPr lang="zh-CN" altLang="en-US" sz="800" dirty="0">
                <a:solidFill>
                  <a:schemeClr val="tx1"/>
                </a:solidFill>
                <a:latin typeface="+mn-lt"/>
                <a:cs typeface="+mn-lt"/>
                <a:sym typeface="+mn-ea"/>
              </a:rPr>
              <a:t>skin integrity checks, not only</a:t>
            </a:r>
            <a:r>
              <a:rPr lang="en-US" altLang="zh-CN" sz="800" dirty="0">
                <a:solidFill>
                  <a:schemeClr val="tx1"/>
                </a:solidFill>
                <a:latin typeface="+mn-lt"/>
                <a:cs typeface="+mn-lt"/>
                <a:sym typeface="+mn-ea"/>
              </a:rPr>
              <a:t> </a:t>
            </a:r>
            <a:r>
              <a:rPr lang="zh-CN" altLang="en-US" sz="800" dirty="0">
                <a:solidFill>
                  <a:schemeClr val="tx1"/>
                </a:solidFill>
                <a:latin typeface="+mn-lt"/>
                <a:cs typeface="+mn-lt"/>
                <a:sym typeface="+mn-ea"/>
              </a:rPr>
              <a:t>where this</a:t>
            </a:r>
            <a:r>
              <a:rPr lang="en-US" altLang="zh-CN" sz="800" dirty="0">
                <a:solidFill>
                  <a:schemeClr val="tx1"/>
                </a:solidFill>
                <a:latin typeface="+mn-lt"/>
                <a:cs typeface="+mn-lt"/>
                <a:sym typeface="+mn-ea"/>
              </a:rPr>
              <a:t> </a:t>
            </a:r>
            <a:r>
              <a:rPr lang="zh-CN" altLang="en-US" sz="800" dirty="0">
                <a:solidFill>
                  <a:schemeClr val="tx1"/>
                </a:solidFill>
                <a:latin typeface="+mn-lt"/>
                <a:cs typeface="+mn-lt"/>
                <a:sym typeface="+mn-ea"/>
              </a:rPr>
              <a:t>product</a:t>
            </a:r>
            <a:r>
              <a:rPr lang="en-US" altLang="zh-CN" sz="800" dirty="0">
                <a:solidFill>
                  <a:schemeClr val="tx1"/>
                </a:solidFill>
                <a:latin typeface="+mn-lt"/>
                <a:cs typeface="+mn-lt"/>
                <a:sym typeface="+mn-ea"/>
              </a:rPr>
              <a:t> </a:t>
            </a:r>
            <a:r>
              <a:rPr lang="zh-CN" altLang="en-US" sz="800" dirty="0">
                <a:solidFill>
                  <a:schemeClr val="tx1"/>
                </a:solidFill>
                <a:latin typeface="+mn-lt"/>
                <a:cs typeface="+mn-lt"/>
                <a:sym typeface="+mn-ea"/>
              </a:rPr>
              <a:t>contact</a:t>
            </a:r>
            <a:r>
              <a:rPr lang="en-US" altLang="zh-CN" sz="800" dirty="0">
                <a:solidFill>
                  <a:schemeClr val="tx1"/>
                </a:solidFill>
                <a:latin typeface="+mn-lt"/>
                <a:cs typeface="+mn-lt"/>
                <a:sym typeface="+mn-ea"/>
              </a:rPr>
              <a:t>s</a:t>
            </a:r>
            <a:r>
              <a:rPr lang="zh-CN" altLang="en-US" sz="800" dirty="0">
                <a:solidFill>
                  <a:schemeClr val="tx1"/>
                </a:solidFill>
                <a:latin typeface="+mn-lt"/>
                <a:cs typeface="+mn-lt"/>
                <a:sym typeface="+mn-ea"/>
              </a:rPr>
              <a:t>, but also in primary pressure-bearing</a:t>
            </a:r>
            <a:r>
              <a:rPr lang="en-US" altLang="zh-CN" sz="800" dirty="0">
                <a:solidFill>
                  <a:schemeClr val="tx1"/>
                </a:solidFill>
                <a:latin typeface="+mn-lt"/>
                <a:cs typeface="+mn-lt"/>
                <a:sym typeface="+mn-ea"/>
              </a:rPr>
              <a:t> </a:t>
            </a:r>
            <a:r>
              <a:rPr lang="zh-CN" altLang="en-US" sz="800" dirty="0">
                <a:solidFill>
                  <a:schemeClr val="tx1"/>
                </a:solidFill>
                <a:latin typeface="+mn-lt"/>
                <a:cs typeface="+mn-lt"/>
                <a:sym typeface="+mn-ea"/>
              </a:rPr>
              <a:t>areas such as the sacrum, legs, and buttocks. If</a:t>
            </a:r>
            <a:r>
              <a:rPr lang="en-US" altLang="zh-CN" sz="800" dirty="0">
                <a:solidFill>
                  <a:schemeClr val="tx1"/>
                </a:solidFill>
                <a:latin typeface="+mn-lt"/>
                <a:cs typeface="+mn-lt"/>
                <a:sym typeface="+mn-ea"/>
              </a:rPr>
              <a:t> </a:t>
            </a:r>
            <a:r>
              <a:rPr lang="zh-CN" altLang="en-US" sz="800" dirty="0">
                <a:solidFill>
                  <a:schemeClr val="tx1"/>
                </a:solidFill>
                <a:latin typeface="+mn-lt"/>
                <a:cs typeface="+mn-lt"/>
                <a:sym typeface="+mn-ea"/>
              </a:rPr>
              <a:t>increased skin redness or irritation occurs, discontinue</a:t>
            </a:r>
            <a:r>
              <a:rPr lang="en-US" altLang="zh-CN" sz="800" dirty="0">
                <a:solidFill>
                  <a:schemeClr val="tx1"/>
                </a:solidFill>
                <a:latin typeface="+mn-lt"/>
                <a:cs typeface="+mn-lt"/>
                <a:sym typeface="+mn-ea"/>
              </a:rPr>
              <a:t> </a:t>
            </a:r>
            <a:r>
              <a:rPr lang="zh-CN" altLang="en-US" sz="800" dirty="0">
                <a:solidFill>
                  <a:schemeClr val="tx1"/>
                </a:solidFill>
                <a:latin typeface="+mn-lt"/>
                <a:cs typeface="+mn-lt"/>
                <a:sym typeface="+mn-ea"/>
              </a:rPr>
              <a:t>use and consult your physician or seating specialist.</a:t>
            </a:r>
            <a:r>
              <a:rPr lang="en-US" altLang="zh-CN" sz="800" dirty="0">
                <a:solidFill>
                  <a:schemeClr val="tx1"/>
                </a:solidFill>
                <a:latin typeface="+mn-lt"/>
                <a:cs typeface="+mn-lt"/>
                <a:sym typeface="+mn-ea"/>
              </a:rPr>
              <a:t> Also, the products need to be adjusted periodically to allow for users’ growth, changes in clothing or in their disability requirements.</a:t>
            </a:r>
            <a:endParaRPr lang="en-US" altLang="zh-CN" sz="800" dirty="0">
              <a:solidFill>
                <a:schemeClr val="tx1"/>
              </a:solidFill>
              <a:latin typeface="+mn-lt"/>
              <a:ea typeface="宋体" panose="02010600030101010101" pitchFamily="2" charset="-122"/>
              <a:cs typeface="+mn-lt"/>
              <a:sym typeface="+mn-ea"/>
            </a:endParaRPr>
          </a:p>
        </p:txBody>
      </p:sp>
      <p:sp>
        <p:nvSpPr>
          <p:cNvPr id="24" name="文本框 23"/>
          <p:cNvSpPr txBox="1"/>
          <p:nvPr/>
        </p:nvSpPr>
        <p:spPr>
          <a:xfrm>
            <a:off x="619760" y="6746240"/>
            <a:ext cx="6443980" cy="386080"/>
          </a:xfrm>
          <a:prstGeom prst="rect">
            <a:avLst/>
          </a:prstGeom>
          <a:noFill/>
          <a:ln w="9525">
            <a:noFill/>
          </a:ln>
        </p:spPr>
        <p:txBody>
          <a:bodyPr wrap="square" rtlCol="0" anchor="t" anchorCtr="0">
            <a:spAutoFit/>
          </a:bodyPr>
          <a:p>
            <a:pPr lvl="0" algn="just">
              <a:lnSpc>
                <a:spcPct val="120000"/>
              </a:lnSpc>
              <a:buClrTx/>
              <a:buSzTx/>
              <a:buFontTx/>
            </a:pPr>
            <a:r>
              <a:rPr lang="en-US" altLang="zh-CN" sz="800" dirty="0">
                <a:solidFill>
                  <a:schemeClr val="tx1"/>
                </a:solidFill>
                <a:latin typeface="+mn-lt"/>
                <a:cs typeface="+mn-lt"/>
                <a:sym typeface="+mn-ea"/>
              </a:rPr>
              <a:t>6</a:t>
            </a:r>
            <a:r>
              <a:rPr lang="zh-CN" altLang="en-US" sz="800" dirty="0">
                <a:solidFill>
                  <a:schemeClr val="tx1"/>
                </a:solidFill>
                <a:latin typeface="+mn-lt"/>
                <a:cs typeface="+mn-lt"/>
                <a:sym typeface="+mn-ea"/>
              </a:rPr>
              <a:t>) </a:t>
            </a:r>
            <a:r>
              <a:rPr lang="zh-CN" altLang="en-US" sz="800" b="1" dirty="0">
                <a:solidFill>
                  <a:schemeClr val="tx1"/>
                </a:solidFill>
                <a:latin typeface="+mn-lt"/>
                <a:cs typeface="+mn-lt"/>
                <a:sym typeface="+mn-ea"/>
              </a:rPr>
              <a:t>WARNING!</a:t>
            </a:r>
            <a:r>
              <a:rPr lang="zh-CN" altLang="en-US" sz="800" dirty="0">
                <a:solidFill>
                  <a:schemeClr val="tx1"/>
                </a:solidFill>
                <a:latin typeface="+mn-lt"/>
                <a:cs typeface="+mn-lt"/>
                <a:sym typeface="+mn-ea"/>
              </a:rPr>
              <a:t> This Upper Body Positioning </a:t>
            </a:r>
            <a:r>
              <a:rPr lang="en-US" altLang="zh-CN" sz="800" dirty="0">
                <a:solidFill>
                  <a:schemeClr val="tx1"/>
                </a:solidFill>
                <a:latin typeface="+mn-lt"/>
                <a:cs typeface="+mn-lt"/>
                <a:sym typeface="+mn-ea"/>
              </a:rPr>
              <a:t>H</a:t>
            </a:r>
            <a:r>
              <a:rPr lang="zh-CN" altLang="en-US" sz="800" dirty="0">
                <a:solidFill>
                  <a:schemeClr val="tx1"/>
                </a:solidFill>
                <a:latin typeface="+mn-lt"/>
                <a:cs typeface="+mn-lt"/>
                <a:sym typeface="+mn-ea"/>
              </a:rPr>
              <a:t>arness &amp; </a:t>
            </a:r>
            <a:r>
              <a:rPr lang="en-US" altLang="zh-CN" sz="800" dirty="0">
                <a:solidFill>
                  <a:schemeClr val="tx1"/>
                </a:solidFill>
                <a:latin typeface="+mn-lt"/>
                <a:cs typeface="+mn-lt"/>
                <a:sym typeface="+mn-ea"/>
              </a:rPr>
              <a:t>B</a:t>
            </a:r>
            <a:r>
              <a:rPr lang="zh-CN" altLang="en-US" sz="800" dirty="0">
                <a:solidFill>
                  <a:schemeClr val="tx1"/>
                </a:solidFill>
                <a:latin typeface="+mn-lt"/>
                <a:cs typeface="+mn-lt"/>
                <a:sym typeface="+mn-ea"/>
              </a:rPr>
              <a:t>elt must be properly fitted to support the user</a:t>
            </a:r>
            <a:r>
              <a:rPr lang="en-US" altLang="zh-CN" sz="800" dirty="0">
                <a:solidFill>
                  <a:schemeClr val="tx1"/>
                </a:solidFill>
                <a:latin typeface="+mn-lt"/>
                <a:cs typeface="+mn-lt"/>
                <a:sym typeface="+mn-ea"/>
              </a:rPr>
              <a:t>’</a:t>
            </a:r>
            <a:r>
              <a:rPr lang="zh-CN" altLang="en-US" sz="800" dirty="0">
                <a:solidFill>
                  <a:schemeClr val="tx1"/>
                </a:solidFill>
                <a:latin typeface="+mn-lt"/>
                <a:cs typeface="+mn-lt"/>
                <a:sym typeface="+mn-ea"/>
              </a:rPr>
              <a:t>s trunk and shoulders without causing injury. </a:t>
            </a:r>
            <a:endParaRPr lang="zh-CN" altLang="en-US" sz="800" dirty="0">
              <a:solidFill>
                <a:schemeClr val="tx1"/>
              </a:solidFill>
              <a:latin typeface="+mn-lt"/>
              <a:cs typeface="+mn-lt"/>
              <a:sym typeface="+mn-ea"/>
            </a:endParaRPr>
          </a:p>
        </p:txBody>
      </p:sp>
      <p:sp>
        <p:nvSpPr>
          <p:cNvPr id="27" name="文本框 26"/>
          <p:cNvSpPr txBox="1"/>
          <p:nvPr/>
        </p:nvSpPr>
        <p:spPr>
          <a:xfrm>
            <a:off x="611505" y="6383655"/>
            <a:ext cx="6466840" cy="386080"/>
          </a:xfrm>
          <a:prstGeom prst="rect">
            <a:avLst/>
          </a:prstGeom>
          <a:noFill/>
        </p:spPr>
        <p:txBody>
          <a:bodyPr wrap="square" rtlCol="0" anchor="t">
            <a:spAutoFit/>
          </a:bodyPr>
          <a:p>
            <a:pPr lvl="0" algn="just">
              <a:lnSpc>
                <a:spcPct val="120000"/>
              </a:lnSpc>
              <a:buClrTx/>
              <a:buSzTx/>
              <a:buFontTx/>
            </a:pPr>
            <a:r>
              <a:rPr lang="en-US" altLang="zh-CN" sz="800" dirty="0">
                <a:solidFill>
                  <a:schemeClr val="tx1"/>
                </a:solidFill>
                <a:cs typeface="Arial" panose="020B0604020202020204" pitchFamily="34" charset="0"/>
                <a:sym typeface="+mn-ea"/>
              </a:rPr>
              <a:t>5)</a:t>
            </a:r>
            <a:r>
              <a:rPr lang="en-US" altLang="zh-CN" sz="800" b="1" dirty="0">
                <a:solidFill>
                  <a:schemeClr val="tx1"/>
                </a:solidFill>
                <a:cs typeface="Arial" panose="020B0604020202020204" pitchFamily="34" charset="0"/>
                <a:sym typeface="+mn-ea"/>
              </a:rPr>
              <a:t> WARNING!</a:t>
            </a:r>
            <a:r>
              <a:rPr lang="en-US" altLang="zh-CN" sz="800" dirty="0">
                <a:solidFill>
                  <a:schemeClr val="tx1"/>
                </a:solidFill>
                <a:cs typeface="Arial" panose="020B0604020202020204" pitchFamily="34" charset="0"/>
                <a:sym typeface="+mn-ea"/>
              </a:rPr>
              <a:t>If the user's physical or cognitive abilities prevent them from safely operating the harness, then the caregiver must be present at all times during its use. Ensure that all caregivers know how to properly adjust and unclip the product.</a:t>
            </a:r>
            <a:endParaRPr lang="en-US" altLang="zh-CN" sz="800" dirty="0">
              <a:solidFill>
                <a:schemeClr val="tx1"/>
              </a:solidFill>
              <a:cs typeface="Arial" panose="020B0604020202020204" pitchFamily="34" charset="0"/>
              <a:sym typeface="+mn-ea"/>
            </a:endParaRPr>
          </a:p>
        </p:txBody>
      </p:sp>
      <p:sp>
        <p:nvSpPr>
          <p:cNvPr id="29" name="文本框 28"/>
          <p:cNvSpPr txBox="1"/>
          <p:nvPr/>
        </p:nvSpPr>
        <p:spPr>
          <a:xfrm>
            <a:off x="610870" y="6156960"/>
            <a:ext cx="6320155" cy="226695"/>
          </a:xfrm>
          <a:prstGeom prst="rect">
            <a:avLst/>
          </a:prstGeom>
          <a:noFill/>
          <a:ln w="9525">
            <a:noFill/>
          </a:ln>
        </p:spPr>
        <p:txBody>
          <a:bodyPr wrap="square" rtlCol="0" anchor="t" anchorCtr="0">
            <a:spAutoFit/>
          </a:bodyPr>
          <a:p>
            <a:pPr lvl="0" algn="just">
              <a:lnSpc>
                <a:spcPct val="110000"/>
              </a:lnSpc>
              <a:buClrTx/>
              <a:buSzTx/>
              <a:buFontTx/>
            </a:pPr>
            <a:r>
              <a:rPr lang="en-US" altLang="zh-CN" sz="800" dirty="0">
                <a:solidFill>
                  <a:schemeClr val="tx1"/>
                </a:solidFill>
                <a:cs typeface="Arial" panose="020B0604020202020204" pitchFamily="34" charset="0"/>
                <a:sym typeface="+mn-ea"/>
              </a:rPr>
              <a:t>4</a:t>
            </a:r>
            <a:r>
              <a:rPr lang="en-US" altLang="zh-CN" sz="800" dirty="0">
                <a:solidFill>
                  <a:schemeClr val="tx1"/>
                </a:solidFill>
                <a:cs typeface="Arial" panose="020B0604020202020204" pitchFamily="34" charset="0"/>
                <a:sym typeface="+mn-ea"/>
              </a:rPr>
              <a:t>)</a:t>
            </a:r>
            <a:r>
              <a:rPr lang="en-US" altLang="zh-CN" sz="800" b="1" dirty="0">
                <a:solidFill>
                  <a:schemeClr val="tx1"/>
                </a:solidFill>
                <a:cs typeface="Arial" panose="020B0604020202020204" pitchFamily="34" charset="0"/>
                <a:sym typeface="+mn-ea"/>
              </a:rPr>
              <a:t> </a:t>
            </a:r>
            <a:r>
              <a:rPr lang="en-US" altLang="zh-CN" sz="800" b="1" dirty="0">
                <a:solidFill>
                  <a:schemeClr val="tx1"/>
                </a:solidFill>
                <a:cs typeface="Arial" panose="020B0604020202020204" pitchFamily="34" charset="0"/>
                <a:sym typeface="+mn-ea"/>
              </a:rPr>
              <a:t>WARNING</a:t>
            </a:r>
            <a:r>
              <a:rPr lang="en-US" altLang="zh-CN" sz="800" b="1" dirty="0">
                <a:solidFill>
                  <a:schemeClr val="tx1"/>
                </a:solidFill>
                <a:cs typeface="Arial" panose="020B0604020202020204" pitchFamily="34" charset="0"/>
                <a:sym typeface="+mn-ea"/>
              </a:rPr>
              <a:t>!</a:t>
            </a:r>
            <a:r>
              <a:rPr lang="en-US" altLang="zh-CN" sz="800" dirty="0">
                <a:solidFill>
                  <a:schemeClr val="tx1"/>
                </a:solidFill>
                <a:cs typeface="Arial" panose="020B0604020202020204" pitchFamily="34" charset="0"/>
                <a:sym typeface="+mn-ea"/>
              </a:rPr>
              <a:t>If the user is trapped in the chair in an emergency, it may be dangerous for the user not to be able to release it on his own.</a:t>
            </a:r>
            <a:endParaRPr lang="en-US" altLang="zh-CN" sz="800" dirty="0">
              <a:solidFill>
                <a:schemeClr val="tx1"/>
              </a:solidFill>
              <a:cs typeface="Arial" panose="020B0604020202020204" pitchFamily="34" charset="0"/>
              <a:sym typeface="+mn-ea"/>
            </a:endParaRPr>
          </a:p>
        </p:txBody>
      </p:sp>
      <p:pic>
        <p:nvPicPr>
          <p:cNvPr id="30" name="图片 29"/>
          <p:cNvPicPr>
            <a:picLocks noChangeAspect="1"/>
          </p:cNvPicPr>
          <p:nvPr/>
        </p:nvPicPr>
        <p:blipFill>
          <a:blip r:embed="rId4"/>
          <a:srcRect l="25220" t="7612" r="22836" b="8858"/>
          <a:stretch>
            <a:fillRect/>
          </a:stretch>
        </p:blipFill>
        <p:spPr>
          <a:xfrm>
            <a:off x="1571625" y="1461770"/>
            <a:ext cx="337820" cy="1231265"/>
          </a:xfrm>
          <a:prstGeom prst="rect">
            <a:avLst/>
          </a:prstGeom>
        </p:spPr>
      </p:pic>
      <p:pic>
        <p:nvPicPr>
          <p:cNvPr id="31" name="图片 30"/>
          <p:cNvPicPr>
            <a:picLocks noChangeAspect="1"/>
          </p:cNvPicPr>
          <p:nvPr/>
        </p:nvPicPr>
        <p:blipFill>
          <a:blip r:embed="rId5"/>
          <a:srcRect l="28536" t="9590" r="25019" b="23028"/>
          <a:stretch>
            <a:fillRect/>
          </a:stretch>
        </p:blipFill>
        <p:spPr>
          <a:xfrm>
            <a:off x="849630" y="1461770"/>
            <a:ext cx="460375" cy="1225550"/>
          </a:xfrm>
          <a:prstGeom prst="rect">
            <a:avLst/>
          </a:prstGeom>
        </p:spPr>
      </p:pic>
      <p:sp>
        <p:nvSpPr>
          <p:cNvPr id="32" name="矩形 31"/>
          <p:cNvSpPr/>
          <p:nvPr/>
        </p:nvSpPr>
        <p:spPr>
          <a:xfrm>
            <a:off x="755650" y="1461135"/>
            <a:ext cx="647700" cy="1224915"/>
          </a:xfrm>
          <a:prstGeom prst="rect">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3" name="矩形 32"/>
          <p:cNvSpPr/>
          <p:nvPr/>
        </p:nvSpPr>
        <p:spPr>
          <a:xfrm>
            <a:off x="1403985" y="1461135"/>
            <a:ext cx="673100" cy="1226185"/>
          </a:xfrm>
          <a:prstGeom prst="rect">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4" name="右箭头 33"/>
          <p:cNvSpPr/>
          <p:nvPr/>
        </p:nvSpPr>
        <p:spPr>
          <a:xfrm>
            <a:off x="845820" y="2077720"/>
            <a:ext cx="118745" cy="79375"/>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5" name="右箭头 34"/>
          <p:cNvSpPr/>
          <p:nvPr/>
        </p:nvSpPr>
        <p:spPr>
          <a:xfrm rot="10800000">
            <a:off x="1191260" y="2077720"/>
            <a:ext cx="118745" cy="79375"/>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6" name="图片 35"/>
          <p:cNvPicPr>
            <a:picLocks noChangeAspect="1"/>
          </p:cNvPicPr>
          <p:nvPr/>
        </p:nvPicPr>
        <p:blipFill>
          <a:blip r:embed="rId6"/>
          <a:srcRect l="10368" t="5740" r="16667"/>
          <a:stretch>
            <a:fillRect/>
          </a:stretch>
        </p:blipFill>
        <p:spPr>
          <a:xfrm>
            <a:off x="3058160" y="1480820"/>
            <a:ext cx="676910" cy="581025"/>
          </a:xfrm>
          <a:prstGeom prst="rect">
            <a:avLst/>
          </a:prstGeom>
        </p:spPr>
      </p:pic>
      <p:pic>
        <p:nvPicPr>
          <p:cNvPr id="37" name="图片 36"/>
          <p:cNvPicPr>
            <a:picLocks noChangeAspect="1"/>
          </p:cNvPicPr>
          <p:nvPr/>
        </p:nvPicPr>
        <p:blipFill>
          <a:blip r:embed="rId7"/>
          <a:srcRect l="6156" t="3102" r="19796" b="26542"/>
          <a:stretch>
            <a:fillRect/>
          </a:stretch>
        </p:blipFill>
        <p:spPr>
          <a:xfrm>
            <a:off x="3056255" y="2051050"/>
            <a:ext cx="685800" cy="640080"/>
          </a:xfrm>
          <a:prstGeom prst="rect">
            <a:avLst/>
          </a:prstGeom>
        </p:spPr>
      </p:pic>
      <p:sp>
        <p:nvSpPr>
          <p:cNvPr id="38" name="矩形 37"/>
          <p:cNvSpPr/>
          <p:nvPr/>
        </p:nvSpPr>
        <p:spPr>
          <a:xfrm>
            <a:off x="3059430" y="1461770"/>
            <a:ext cx="679450" cy="1226185"/>
          </a:xfrm>
          <a:prstGeom prst="rect">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9" name="矩形 38"/>
          <p:cNvSpPr/>
          <p:nvPr/>
        </p:nvSpPr>
        <p:spPr>
          <a:xfrm>
            <a:off x="3059430" y="1461770"/>
            <a:ext cx="678815" cy="589280"/>
          </a:xfrm>
          <a:prstGeom prst="rect">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0" name="下箭头 39"/>
          <p:cNvSpPr/>
          <p:nvPr/>
        </p:nvSpPr>
        <p:spPr>
          <a:xfrm>
            <a:off x="3378835" y="1612900"/>
            <a:ext cx="104775" cy="146685"/>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41" name="图片 40"/>
          <p:cNvPicPr>
            <a:picLocks noChangeAspect="1"/>
          </p:cNvPicPr>
          <p:nvPr/>
        </p:nvPicPr>
        <p:blipFill>
          <a:blip r:embed="rId8"/>
          <a:srcRect l="20000" t="21885" r="9683" b="8115"/>
          <a:stretch>
            <a:fillRect/>
          </a:stretch>
        </p:blipFill>
        <p:spPr>
          <a:xfrm>
            <a:off x="4860290" y="1673225"/>
            <a:ext cx="1254760" cy="833120"/>
          </a:xfrm>
          <a:prstGeom prst="rect">
            <a:avLst/>
          </a:prstGeom>
        </p:spPr>
      </p:pic>
      <p:sp>
        <p:nvSpPr>
          <p:cNvPr id="42" name="下箭头 41"/>
          <p:cNvSpPr/>
          <p:nvPr/>
        </p:nvSpPr>
        <p:spPr>
          <a:xfrm rot="18420000">
            <a:off x="5427980" y="1715770"/>
            <a:ext cx="119380" cy="207645"/>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5" name="文本框 44"/>
          <p:cNvSpPr txBox="1"/>
          <p:nvPr/>
        </p:nvSpPr>
        <p:spPr>
          <a:xfrm>
            <a:off x="4355786" y="2727960"/>
            <a:ext cx="2467289" cy="229870"/>
          </a:xfrm>
          <a:prstGeom prst="rect">
            <a:avLst/>
          </a:prstGeom>
          <a:noFill/>
        </p:spPr>
        <p:txBody>
          <a:bodyPr wrap="square" rtlCol="0">
            <a:spAutoFit/>
          </a:bodyPr>
          <a:p>
            <a:pPr algn="just"/>
            <a:r>
              <a:rPr lang="en-US" altLang="zh-CN" sz="900" dirty="0">
                <a:solidFill>
                  <a:schemeClr val="tx1"/>
                </a:solidFill>
                <a:cs typeface="Arial" panose="020B0604020202020204" pitchFamily="34" charset="0"/>
              </a:rPr>
              <a:t>Pull D-ring to adjust the length of the strap.</a:t>
            </a:r>
            <a:endParaRPr lang="en-US" altLang="zh-CN" sz="900" dirty="0">
              <a:solidFill>
                <a:schemeClr val="tx1"/>
              </a:solidFill>
              <a:cs typeface="Arial" panose="020B0604020202020204" pitchFamily="34" charset="0"/>
            </a:endParaRPr>
          </a:p>
        </p:txBody>
      </p:sp>
      <p:sp>
        <p:nvSpPr>
          <p:cNvPr id="43" name="文本框 42"/>
          <p:cNvSpPr txBox="1"/>
          <p:nvPr/>
        </p:nvSpPr>
        <p:spPr>
          <a:xfrm>
            <a:off x="396240" y="1136650"/>
            <a:ext cx="1647190" cy="306705"/>
          </a:xfrm>
          <a:prstGeom prst="rect">
            <a:avLst/>
          </a:prstGeom>
          <a:noFill/>
        </p:spPr>
        <p:txBody>
          <a:bodyPr wrap="none" rtlCol="0" anchor="t">
            <a:spAutoFit/>
          </a:bodyPr>
          <a:p>
            <a:r>
              <a:rPr lang="en-US" altLang="zh-CN" sz="1400" b="1">
                <a:solidFill>
                  <a:schemeClr val="tx1"/>
                </a:solidFill>
                <a:cs typeface="Arial" panose="020B0604020202020204" pitchFamily="34" charset="0"/>
                <a:sym typeface="+mn-ea"/>
              </a:rPr>
              <a:t>[ Buckle release ]</a:t>
            </a:r>
            <a:endParaRPr lang="en-US" altLang="zh-CN" sz="1400" b="1">
              <a:solidFill>
                <a:schemeClr val="tx1"/>
              </a:solidFill>
              <a:cs typeface="Arial" panose="020B0604020202020204" pitchFamily="34" charset="0"/>
              <a:sym typeface="+mn-ea"/>
            </a:endParaRPr>
          </a:p>
        </p:txBody>
      </p:sp>
      <p:sp>
        <p:nvSpPr>
          <p:cNvPr id="47" name="文本框 46"/>
          <p:cNvSpPr txBox="1"/>
          <p:nvPr/>
        </p:nvSpPr>
        <p:spPr>
          <a:xfrm>
            <a:off x="323850" y="2005965"/>
            <a:ext cx="466090" cy="213995"/>
          </a:xfrm>
          <a:prstGeom prst="rect">
            <a:avLst/>
          </a:prstGeom>
          <a:noFill/>
        </p:spPr>
        <p:txBody>
          <a:bodyPr wrap="none" rtlCol="0" anchor="t">
            <a:spAutoFit/>
          </a:bodyPr>
          <a:p>
            <a:r>
              <a:rPr lang="en-US" altLang="zh-CN" sz="800" b="1" dirty="0">
                <a:cs typeface="Arial" panose="020B0604020202020204" pitchFamily="34" charset="0"/>
                <a:sym typeface="+mn-ea"/>
              </a:rPr>
              <a:t>PUSH</a:t>
            </a:r>
            <a:endParaRPr lang="en-US" altLang="zh-CN" sz="800" b="1" dirty="0">
              <a:cs typeface="Arial" panose="020B0604020202020204" pitchFamily="34" charset="0"/>
              <a:sym typeface="+mn-ea"/>
            </a:endParaRPr>
          </a:p>
        </p:txBody>
      </p:sp>
      <p:sp>
        <p:nvSpPr>
          <p:cNvPr id="48" name="文本框 47"/>
          <p:cNvSpPr txBox="1"/>
          <p:nvPr/>
        </p:nvSpPr>
        <p:spPr>
          <a:xfrm>
            <a:off x="3275965" y="1429385"/>
            <a:ext cx="466090" cy="213995"/>
          </a:xfrm>
          <a:prstGeom prst="rect">
            <a:avLst/>
          </a:prstGeom>
          <a:noFill/>
        </p:spPr>
        <p:txBody>
          <a:bodyPr wrap="none" rtlCol="0" anchor="t">
            <a:spAutoFit/>
          </a:bodyPr>
          <a:p>
            <a:r>
              <a:rPr lang="en-US" altLang="zh-CN" sz="800" b="1" dirty="0">
                <a:cs typeface="Arial" panose="020B0604020202020204" pitchFamily="34" charset="0"/>
                <a:sym typeface="+mn-ea"/>
              </a:rPr>
              <a:t>PUSH</a:t>
            </a:r>
            <a:endParaRPr lang="en-US" altLang="zh-CN" sz="800" b="1" dirty="0">
              <a:cs typeface="Arial" panose="020B0604020202020204" pitchFamily="34" charset="0"/>
              <a:sym typeface="+mn-ea"/>
            </a:endParaRPr>
          </a:p>
        </p:txBody>
      </p:sp>
      <p:sp>
        <p:nvSpPr>
          <p:cNvPr id="49" name="文本框 48"/>
          <p:cNvSpPr txBox="1"/>
          <p:nvPr/>
        </p:nvSpPr>
        <p:spPr>
          <a:xfrm>
            <a:off x="5580380" y="1570990"/>
            <a:ext cx="448945" cy="213995"/>
          </a:xfrm>
          <a:prstGeom prst="rect">
            <a:avLst/>
          </a:prstGeom>
          <a:noFill/>
        </p:spPr>
        <p:txBody>
          <a:bodyPr wrap="none" rtlCol="0" anchor="t">
            <a:spAutoFit/>
          </a:bodyPr>
          <a:p>
            <a:r>
              <a:rPr lang="en-US" altLang="zh-CN" sz="800" b="1" dirty="0">
                <a:cs typeface="Arial" panose="020B0604020202020204" pitchFamily="34" charset="0"/>
                <a:sym typeface="+mn-ea"/>
              </a:rPr>
              <a:t>PULL</a:t>
            </a:r>
            <a:endParaRPr lang="en-US" altLang="zh-CN" sz="800" b="1" dirty="0">
              <a:cs typeface="Arial" panose="020B0604020202020204" pitchFamily="34" charset="0"/>
              <a:sym typeface="+mn-ea"/>
            </a:endParaRPr>
          </a:p>
        </p:txBody>
      </p:sp>
      <p:sp>
        <p:nvSpPr>
          <p:cNvPr id="50" name="文本框 49"/>
          <p:cNvSpPr txBox="1"/>
          <p:nvPr/>
        </p:nvSpPr>
        <p:spPr>
          <a:xfrm>
            <a:off x="868680" y="2738120"/>
            <a:ext cx="1159510" cy="229870"/>
          </a:xfrm>
          <a:prstGeom prst="rect">
            <a:avLst/>
          </a:prstGeom>
          <a:noFill/>
        </p:spPr>
        <p:txBody>
          <a:bodyPr wrap="square" rtlCol="0" anchor="t">
            <a:spAutoFit/>
          </a:bodyPr>
          <a:p>
            <a:r>
              <a:rPr lang="en-US" altLang="zh-CN" sz="900">
                <a:solidFill>
                  <a:schemeClr val="tx1"/>
                </a:solidFill>
                <a:cs typeface="Arial" panose="020B0604020202020204" pitchFamily="34" charset="0"/>
              </a:rPr>
              <a:t>P</a:t>
            </a:r>
            <a:r>
              <a:rPr lang="zh-CN" altLang="en-US" sz="900">
                <a:solidFill>
                  <a:schemeClr val="tx1"/>
                </a:solidFill>
                <a:cs typeface="Arial" panose="020B0604020202020204" pitchFamily="34" charset="0"/>
              </a:rPr>
              <a:t>lastic</a:t>
            </a:r>
            <a:r>
              <a:rPr lang="en-US" altLang="zh-CN" sz="900">
                <a:solidFill>
                  <a:schemeClr val="tx1"/>
                </a:solidFill>
                <a:cs typeface="Arial" panose="020B0604020202020204" pitchFamily="34" charset="0"/>
              </a:rPr>
              <a:t> buckle </a:t>
            </a:r>
            <a:endParaRPr lang="en-US" altLang="zh-CN" sz="900">
              <a:solidFill>
                <a:schemeClr val="tx1"/>
              </a:solidFill>
              <a:cs typeface="Arial" panose="020B0604020202020204" pitchFamily="34" charset="0"/>
            </a:endParaRPr>
          </a:p>
        </p:txBody>
      </p:sp>
      <p:sp>
        <p:nvSpPr>
          <p:cNvPr id="51" name="文本框 50"/>
          <p:cNvSpPr txBox="1"/>
          <p:nvPr/>
        </p:nvSpPr>
        <p:spPr>
          <a:xfrm>
            <a:off x="2794000" y="2727960"/>
            <a:ext cx="1269365" cy="229870"/>
          </a:xfrm>
          <a:prstGeom prst="rect">
            <a:avLst/>
          </a:prstGeom>
          <a:noFill/>
        </p:spPr>
        <p:txBody>
          <a:bodyPr wrap="square" rtlCol="0" anchor="t">
            <a:spAutoFit/>
          </a:bodyPr>
          <a:p>
            <a:r>
              <a:rPr lang="en-US" altLang="zh-CN" sz="900">
                <a:solidFill>
                  <a:schemeClr val="tx1"/>
                </a:solidFill>
                <a:cs typeface="Arial" panose="020B0604020202020204" pitchFamily="34" charset="0"/>
              </a:rPr>
              <a:t>P</a:t>
            </a:r>
            <a:r>
              <a:rPr lang="zh-CN" altLang="en-US" sz="900">
                <a:solidFill>
                  <a:schemeClr val="tx1"/>
                </a:solidFill>
                <a:cs typeface="Arial" panose="020B0604020202020204" pitchFamily="34" charset="0"/>
              </a:rPr>
              <a:t>lastic</a:t>
            </a:r>
            <a:r>
              <a:rPr lang="en-US" altLang="zh-CN" sz="900">
                <a:solidFill>
                  <a:schemeClr val="tx1"/>
                </a:solidFill>
                <a:cs typeface="Arial" panose="020B0604020202020204" pitchFamily="34" charset="0"/>
              </a:rPr>
              <a:t> s</a:t>
            </a:r>
            <a:r>
              <a:rPr lang="en-US" altLang="zh-CN" sz="900">
                <a:solidFill>
                  <a:schemeClr val="tx1"/>
                </a:solidFill>
                <a:cs typeface="Arial" panose="020B0604020202020204" pitchFamily="34" charset="0"/>
              </a:rPr>
              <a:t>wivel buckle </a:t>
            </a:r>
            <a:endParaRPr lang="en-US" altLang="zh-CN" sz="900">
              <a:solidFill>
                <a:schemeClr val="tx1"/>
              </a:solidFill>
              <a:cs typeface="Arial" panose="020B0604020202020204" pitchFamily="34" charset="0"/>
            </a:endParaRPr>
          </a:p>
        </p:txBody>
      </p:sp>
      <p:sp>
        <p:nvSpPr>
          <p:cNvPr id="52" name="文本框 1"/>
          <p:cNvSpPr txBox="1"/>
          <p:nvPr/>
        </p:nvSpPr>
        <p:spPr>
          <a:xfrm>
            <a:off x="395605" y="6858000"/>
            <a:ext cx="6696710" cy="3337560"/>
          </a:xfrm>
          <a:prstGeom prst="rect">
            <a:avLst/>
          </a:prstGeom>
          <a:noFill/>
          <a:ln w="9525">
            <a:noFill/>
          </a:ln>
        </p:spPr>
        <p:txBody>
          <a:bodyPr wrap="square" anchor="t" anchorCtr="0">
            <a:spAutoFit/>
          </a:bodyPr>
          <a:p>
            <a:pPr>
              <a:lnSpc>
                <a:spcPct val="120000"/>
              </a:lnSpc>
            </a:pPr>
            <a:endParaRPr lang="zh-CN" altLang="en-US" sz="1200" b="1">
              <a:solidFill>
                <a:schemeClr val="tx1"/>
              </a:solidFill>
              <a:latin typeface="Arial" panose="020B0604020202020204" pitchFamily="34" charset="0"/>
              <a:ea typeface="宋体" panose="02010600030101010101" pitchFamily="2" charset="-122"/>
            </a:endParaRPr>
          </a:p>
          <a:p>
            <a:pPr>
              <a:lnSpc>
                <a:spcPct val="120000"/>
              </a:lnSpc>
            </a:pPr>
            <a:r>
              <a:rPr lang="en-US" altLang="zh-CN" sz="1400" b="1">
                <a:solidFill>
                  <a:schemeClr val="tx1"/>
                </a:solidFill>
                <a:latin typeface="Arial" panose="020B0604020202020204" pitchFamily="34" charset="0"/>
                <a:ea typeface="宋体" panose="02010600030101010101" pitchFamily="2" charset="-122"/>
              </a:rPr>
              <a:t>[ </a:t>
            </a:r>
            <a:r>
              <a:rPr lang="zh-CN" altLang="en-US" sz="1400" b="1">
                <a:solidFill>
                  <a:schemeClr val="tx1"/>
                </a:solidFill>
                <a:latin typeface="Arial" panose="020B0604020202020204" pitchFamily="34" charset="0"/>
                <a:ea typeface="宋体" panose="02010600030101010101" pitchFamily="2" charset="-122"/>
              </a:rPr>
              <a:t>Maintenance </a:t>
            </a:r>
            <a:r>
              <a:rPr lang="en-US" altLang="zh-CN" sz="1400" b="1">
                <a:solidFill>
                  <a:schemeClr val="tx1"/>
                </a:solidFill>
                <a:latin typeface="Arial" panose="020B0604020202020204" pitchFamily="34" charset="0"/>
                <a:ea typeface="宋体" panose="02010600030101010101" pitchFamily="2" charset="-122"/>
              </a:rPr>
              <a:t>]</a:t>
            </a:r>
            <a:r>
              <a:rPr lang="zh-CN" altLang="en-US" sz="1400" b="1">
                <a:solidFill>
                  <a:schemeClr val="tx1"/>
                </a:solidFill>
                <a:latin typeface="Arial" panose="020B0604020202020204" pitchFamily="34" charset="0"/>
                <a:ea typeface="宋体" panose="02010600030101010101" pitchFamily="2" charset="-122"/>
              </a:rPr>
              <a:t>:</a:t>
            </a:r>
            <a:endParaRPr lang="zh-CN" altLang="en-US" sz="1400" b="1">
              <a:solidFill>
                <a:schemeClr val="tx1"/>
              </a:solidFill>
              <a:latin typeface="Arial" panose="020B0604020202020204" pitchFamily="34" charset="0"/>
              <a:ea typeface="宋体" panose="02010600030101010101" pitchFamily="2" charset="-122"/>
            </a:endParaRPr>
          </a:p>
          <a:p>
            <a:pPr>
              <a:lnSpc>
                <a:spcPct val="120000"/>
              </a:lnSpc>
            </a:pPr>
            <a:r>
              <a:rPr lang="zh-CN" altLang="en-US" sz="800">
                <a:solidFill>
                  <a:schemeClr val="tx1"/>
                </a:solidFill>
                <a:sym typeface="+mn-ea"/>
              </a:rPr>
              <a:t>Inspect this product regularly for signs of wear in</a:t>
            </a:r>
            <a:r>
              <a:rPr lang="en-US" altLang="zh-CN" sz="800">
                <a:solidFill>
                  <a:schemeClr val="tx1"/>
                </a:solidFill>
                <a:sym typeface="+mn-ea"/>
              </a:rPr>
              <a:t> </a:t>
            </a:r>
            <a:r>
              <a:rPr lang="zh-CN" altLang="en-US" sz="800">
                <a:solidFill>
                  <a:schemeClr val="tx1"/>
                </a:solidFill>
                <a:sym typeface="+mn-ea"/>
              </a:rPr>
              <a:t> the buckles</a:t>
            </a:r>
            <a:r>
              <a:rPr lang="en-US" altLang="zh-CN" sz="800">
                <a:solidFill>
                  <a:schemeClr val="tx1"/>
                </a:solidFill>
                <a:sym typeface="+mn-ea"/>
              </a:rPr>
              <a:t>,</a:t>
            </a:r>
            <a:r>
              <a:rPr lang="zh-CN" altLang="en-US" sz="800">
                <a:solidFill>
                  <a:schemeClr val="tx1"/>
                </a:solidFill>
                <a:sym typeface="+mn-ea"/>
              </a:rPr>
              <a:t> stitching, webbing &amp; pads. Immediately remove this product from use when any condition develops that might make operation unsafe</a:t>
            </a:r>
            <a:r>
              <a:rPr lang="en-US" altLang="zh-CN" sz="800">
                <a:solidFill>
                  <a:schemeClr val="tx1"/>
                </a:solidFill>
                <a:sym typeface="+mn-ea"/>
              </a:rPr>
              <a:t>,</a:t>
            </a:r>
            <a:r>
              <a:rPr lang="zh-CN" altLang="en-US" sz="800">
                <a:solidFill>
                  <a:schemeClr val="tx1"/>
                </a:solidFill>
                <a:sym typeface="+mn-ea"/>
              </a:rPr>
              <a:t> contact your supplier for qualified repair or replacement. Do not alter or repair by</a:t>
            </a:r>
            <a:r>
              <a:rPr lang="en-US" altLang="zh-CN" sz="800">
                <a:solidFill>
                  <a:schemeClr val="tx1"/>
                </a:solidFill>
                <a:sym typeface="+mn-ea"/>
              </a:rPr>
              <a:t> </a:t>
            </a:r>
            <a:r>
              <a:rPr lang="zh-CN" altLang="en-US" sz="800">
                <a:solidFill>
                  <a:schemeClr val="tx1"/>
                </a:solidFill>
                <a:sym typeface="+mn-ea"/>
              </a:rPr>
              <a:t>unqualified persons.Customers modifying or altering our or products, or using them in conjunction with products from other manufacturers, do so at their own risk.</a:t>
            </a:r>
            <a:endParaRPr lang="zh-CN" altLang="en-US" sz="1000">
              <a:solidFill>
                <a:schemeClr val="tx1"/>
              </a:solidFill>
              <a:latin typeface="Arial" panose="020B0604020202020204" pitchFamily="34" charset="0"/>
              <a:ea typeface="宋体" panose="02010600030101010101" pitchFamily="2" charset="-122"/>
            </a:endParaRPr>
          </a:p>
          <a:p>
            <a:pPr>
              <a:lnSpc>
                <a:spcPct val="120000"/>
              </a:lnSpc>
            </a:pPr>
            <a:r>
              <a:rPr lang="en-US" altLang="zh-CN" sz="1400" b="1">
                <a:solidFill>
                  <a:schemeClr val="tx1"/>
                </a:solidFill>
                <a:ea typeface="宋体" panose="02010600030101010101" pitchFamily="2" charset="-122"/>
                <a:cs typeface="Arial" panose="020B0604020202020204" pitchFamily="34" charset="0"/>
              </a:rPr>
              <a:t>[ </a:t>
            </a:r>
            <a:r>
              <a:rPr lang="zh-CN" altLang="en-US" sz="1400" b="1">
                <a:solidFill>
                  <a:schemeClr val="tx1"/>
                </a:solidFill>
                <a:ea typeface="宋体" panose="02010600030101010101" pitchFamily="2" charset="-122"/>
                <a:cs typeface="Arial" panose="020B0604020202020204" pitchFamily="34" charset="0"/>
              </a:rPr>
              <a:t>Cleaning</a:t>
            </a:r>
            <a:r>
              <a:rPr lang="en-US" altLang="zh-CN" sz="1400" b="1">
                <a:solidFill>
                  <a:schemeClr val="tx1"/>
                </a:solidFill>
                <a:ea typeface="宋体" panose="02010600030101010101" pitchFamily="2" charset="-122"/>
                <a:cs typeface="Arial" panose="020B0604020202020204" pitchFamily="34" charset="0"/>
              </a:rPr>
              <a:t> ]</a:t>
            </a:r>
            <a:r>
              <a:rPr lang="zh-CN" altLang="en-US" sz="1400">
                <a:solidFill>
                  <a:schemeClr val="tx1"/>
                </a:solidFill>
                <a:ea typeface="宋体" panose="02010600030101010101" pitchFamily="2" charset="-122"/>
                <a:cs typeface="Arial" panose="020B0604020202020204" pitchFamily="34" charset="0"/>
              </a:rPr>
              <a:t>:</a:t>
            </a:r>
            <a:endParaRPr lang="zh-CN" altLang="en-US" sz="1400">
              <a:solidFill>
                <a:schemeClr val="tx1"/>
              </a:solidFill>
              <a:ea typeface="宋体" panose="02010600030101010101" pitchFamily="2" charset="-122"/>
              <a:cs typeface="Arial" panose="020B0604020202020204" pitchFamily="34" charset="0"/>
            </a:endParaRPr>
          </a:p>
          <a:p>
            <a:pPr>
              <a:lnSpc>
                <a:spcPct val="120000"/>
              </a:lnSpc>
            </a:pPr>
            <a:r>
              <a:rPr lang="zh-CN" altLang="en-US" sz="800">
                <a:solidFill>
                  <a:schemeClr val="tx1"/>
                </a:solidFill>
                <a:sym typeface="+mn-ea"/>
              </a:rPr>
              <a:t>Warm machine wash  60°C</a:t>
            </a:r>
            <a:r>
              <a:rPr lang="en-US" altLang="zh-CN" sz="800">
                <a:solidFill>
                  <a:schemeClr val="tx1"/>
                </a:solidFill>
                <a:sym typeface="+mn-ea"/>
              </a:rPr>
              <a:t> </a:t>
            </a:r>
            <a:r>
              <a:rPr lang="zh-CN" altLang="en-US" sz="800">
                <a:solidFill>
                  <a:schemeClr val="tx1"/>
                </a:solidFill>
                <a:sym typeface="+mn-ea"/>
              </a:rPr>
              <a:t>(140°F). Tumble dry low</a:t>
            </a:r>
            <a:r>
              <a:rPr lang="en-US" altLang="zh-CN" sz="800">
                <a:solidFill>
                  <a:schemeClr val="tx1"/>
                </a:solidFill>
                <a:sym typeface="+mn-ea"/>
              </a:rPr>
              <a:t> </a:t>
            </a:r>
            <a:r>
              <a:rPr lang="zh-CN" altLang="en-US" sz="800">
                <a:solidFill>
                  <a:schemeClr val="tx1"/>
                </a:solidFill>
                <a:sym typeface="+mn-ea"/>
              </a:rPr>
              <a:t>or drip dry. Do not bleach or iron.</a:t>
            </a:r>
            <a:endParaRPr lang="zh-CN" altLang="en-US" sz="800">
              <a:solidFill>
                <a:schemeClr val="tx1"/>
              </a:solidFill>
            </a:endParaRPr>
          </a:p>
          <a:p>
            <a:pPr>
              <a:lnSpc>
                <a:spcPct val="120000"/>
              </a:lnSpc>
            </a:pPr>
            <a:r>
              <a:rPr lang="zh-CN" altLang="en-US" sz="800">
                <a:solidFill>
                  <a:schemeClr val="tx1"/>
                </a:solidFill>
                <a:sym typeface="+mn-ea"/>
              </a:rPr>
              <a:t>Plac</a:t>
            </a:r>
            <a:r>
              <a:rPr lang="en-US" altLang="zh-CN" sz="800">
                <a:solidFill>
                  <a:schemeClr val="tx1"/>
                </a:solidFill>
                <a:sym typeface="+mn-ea"/>
              </a:rPr>
              <a:t>ing the</a:t>
            </a:r>
            <a:r>
              <a:rPr lang="zh-CN" altLang="en-US" sz="800">
                <a:solidFill>
                  <a:schemeClr val="tx1"/>
                </a:solidFill>
                <a:sym typeface="+mn-ea"/>
              </a:rPr>
              <a:t> harness</a:t>
            </a:r>
            <a:r>
              <a:rPr lang="en-US" altLang="zh-CN" sz="800">
                <a:solidFill>
                  <a:schemeClr val="tx1"/>
                </a:solidFill>
                <a:sym typeface="+mn-ea"/>
              </a:rPr>
              <a:t>/belt</a:t>
            </a:r>
            <a:r>
              <a:rPr lang="zh-CN" altLang="en-US" sz="800">
                <a:solidFill>
                  <a:schemeClr val="tx1"/>
                </a:solidFill>
                <a:sym typeface="+mn-ea"/>
              </a:rPr>
              <a:t> inside a laundry bag to prevent damage to </a:t>
            </a:r>
            <a:r>
              <a:rPr lang="en-US" altLang="zh-CN" sz="800">
                <a:solidFill>
                  <a:schemeClr val="tx1"/>
                </a:solidFill>
                <a:sym typeface="+mn-ea"/>
              </a:rPr>
              <a:t>the</a:t>
            </a:r>
            <a:r>
              <a:rPr lang="zh-CN" altLang="en-US" sz="800">
                <a:solidFill>
                  <a:schemeClr val="tx1"/>
                </a:solidFill>
                <a:sym typeface="+mn-ea"/>
              </a:rPr>
              <a:t> harness</a:t>
            </a:r>
            <a:r>
              <a:rPr lang="en-US" altLang="zh-CN" sz="800">
                <a:solidFill>
                  <a:schemeClr val="tx1"/>
                </a:solidFill>
                <a:sym typeface="+mn-ea"/>
              </a:rPr>
              <a:t>/belt</a:t>
            </a:r>
            <a:r>
              <a:rPr lang="zh-CN" altLang="en-US" sz="800">
                <a:solidFill>
                  <a:schemeClr val="tx1"/>
                </a:solidFill>
                <a:sym typeface="+mn-ea"/>
              </a:rPr>
              <a:t> and washing machine/dryer</a:t>
            </a:r>
            <a:r>
              <a:rPr lang="en-US" altLang="zh-CN" sz="800">
                <a:solidFill>
                  <a:schemeClr val="tx1"/>
                </a:solidFill>
                <a:sym typeface="+mn-ea"/>
              </a:rPr>
              <a:t>.</a:t>
            </a:r>
            <a:endParaRPr lang="en-US" altLang="zh-CN" sz="800">
              <a:solidFill>
                <a:schemeClr val="tx1"/>
              </a:solidFill>
            </a:endParaRPr>
          </a:p>
          <a:p>
            <a:pPr>
              <a:lnSpc>
                <a:spcPct val="120000"/>
              </a:lnSpc>
            </a:pPr>
            <a:endParaRPr lang="zh-CN" altLang="en-US" sz="800">
              <a:solidFill>
                <a:schemeClr val="tx1"/>
              </a:solidFill>
              <a:latin typeface="Arial" panose="020B0604020202020204" pitchFamily="34" charset="0"/>
              <a:ea typeface="宋体" panose="02010600030101010101" pitchFamily="2" charset="-122"/>
            </a:endParaRPr>
          </a:p>
          <a:p>
            <a:pPr>
              <a:lnSpc>
                <a:spcPct val="120000"/>
              </a:lnSpc>
            </a:pPr>
            <a:endParaRPr lang="zh-CN" altLang="en-US" sz="1000">
              <a:solidFill>
                <a:schemeClr val="tx1"/>
              </a:solidFill>
              <a:latin typeface="Arial" panose="020B0604020202020204" pitchFamily="34" charset="0"/>
              <a:ea typeface="宋体" panose="02010600030101010101" pitchFamily="2" charset="-122"/>
            </a:endParaRPr>
          </a:p>
          <a:p>
            <a:pPr>
              <a:lnSpc>
                <a:spcPct val="120000"/>
              </a:lnSpc>
            </a:pPr>
            <a:endParaRPr lang="zh-CN" altLang="en-US" sz="1000">
              <a:solidFill>
                <a:schemeClr val="tx1"/>
              </a:solidFill>
              <a:latin typeface="Arial" panose="020B0604020202020204" pitchFamily="34" charset="0"/>
              <a:ea typeface="宋体" panose="02010600030101010101" pitchFamily="2" charset="-122"/>
            </a:endParaRPr>
          </a:p>
          <a:p>
            <a:pPr>
              <a:lnSpc>
                <a:spcPct val="120000"/>
              </a:lnSpc>
            </a:pPr>
            <a:r>
              <a:rPr lang="en-US" altLang="zh-CN" sz="1400" b="1">
                <a:solidFill>
                  <a:schemeClr val="tx1"/>
                </a:solidFill>
                <a:latin typeface="Arial" panose="020B0604020202020204" pitchFamily="34" charset="0"/>
                <a:ea typeface="宋体" panose="02010600030101010101" pitchFamily="2" charset="-122"/>
              </a:rPr>
              <a:t>[ </a:t>
            </a:r>
            <a:r>
              <a:rPr lang="zh-CN" altLang="en-US" sz="1400" b="1">
                <a:solidFill>
                  <a:schemeClr val="tx1"/>
                </a:solidFill>
                <a:latin typeface="Arial" panose="020B0604020202020204" pitchFamily="34" charset="0"/>
                <a:ea typeface="宋体" panose="02010600030101010101" pitchFamily="2" charset="-122"/>
              </a:rPr>
              <a:t>Warranty statement</a:t>
            </a:r>
            <a:r>
              <a:rPr lang="en-US" altLang="zh-CN" sz="1400" b="1">
                <a:solidFill>
                  <a:schemeClr val="tx1"/>
                </a:solidFill>
                <a:latin typeface="Arial" panose="020B0604020202020204" pitchFamily="34" charset="0"/>
                <a:ea typeface="宋体" panose="02010600030101010101" pitchFamily="2" charset="-122"/>
              </a:rPr>
              <a:t> ]</a:t>
            </a:r>
            <a:r>
              <a:rPr lang="zh-CN" altLang="en-US" sz="1400" b="1">
                <a:solidFill>
                  <a:schemeClr val="tx1"/>
                </a:solidFill>
                <a:latin typeface="Arial" panose="020B0604020202020204" pitchFamily="34" charset="0"/>
                <a:ea typeface="宋体" panose="02010600030101010101" pitchFamily="2" charset="-122"/>
              </a:rPr>
              <a:t>:</a:t>
            </a:r>
            <a:endParaRPr lang="zh-CN" altLang="en-US" sz="1400" b="1">
              <a:solidFill>
                <a:schemeClr val="tx1"/>
              </a:solidFill>
              <a:latin typeface="Arial" panose="020B0604020202020204" pitchFamily="34" charset="0"/>
              <a:ea typeface="宋体" panose="02010600030101010101" pitchFamily="2" charset="-122"/>
            </a:endParaRPr>
          </a:p>
          <a:p>
            <a:pPr>
              <a:lnSpc>
                <a:spcPct val="120000"/>
              </a:lnSpc>
            </a:pPr>
            <a:r>
              <a:rPr lang="zh-CN" altLang="en-US" sz="800">
                <a:solidFill>
                  <a:schemeClr val="tx1"/>
                </a:solidFill>
                <a:sym typeface="+mn-ea"/>
              </a:rPr>
              <a:t>This product is warrantied to be free of defects in materials and workmanship for </a:t>
            </a:r>
            <a:r>
              <a:rPr lang="en-US" altLang="zh-CN" sz="800">
                <a:solidFill>
                  <a:schemeClr val="tx1"/>
                </a:solidFill>
                <a:sym typeface="+mn-ea"/>
              </a:rPr>
              <a:t>5</a:t>
            </a:r>
            <a:r>
              <a:rPr lang="zh-CN" altLang="en-US" sz="800">
                <a:solidFill>
                  <a:schemeClr val="tx1"/>
                </a:solidFill>
                <a:sym typeface="+mn-ea"/>
              </a:rPr>
              <a:t> year from the date of purchase for the original consumer purchaser.This warranty does not cover </a:t>
            </a:r>
            <a:r>
              <a:rPr lang="en-US" altLang="zh-CN" sz="800">
                <a:solidFill>
                  <a:schemeClr val="tx1"/>
                </a:solidFill>
                <a:sym typeface="+mn-ea"/>
              </a:rPr>
              <a:t>this product</a:t>
            </a:r>
            <a:r>
              <a:rPr lang="zh-CN" altLang="en-US" sz="800">
                <a:solidFill>
                  <a:schemeClr val="tx1"/>
                </a:solidFill>
                <a:sym typeface="+mn-ea"/>
              </a:rPr>
              <a:t> failure due to owner misuse or negligence, or normal wear and tear. </a:t>
            </a:r>
            <a:endParaRPr lang="zh-CN" altLang="en-US" sz="800">
              <a:solidFill>
                <a:schemeClr val="tx1"/>
              </a:solidFill>
            </a:endParaRPr>
          </a:p>
          <a:p>
            <a:pPr algn="l">
              <a:lnSpc>
                <a:spcPct val="120000"/>
              </a:lnSpc>
              <a:buClrTx/>
              <a:buSzTx/>
              <a:buFontTx/>
            </a:pPr>
            <a:r>
              <a:rPr lang="en-US" altLang="zh-CN" sz="1400" b="1">
                <a:solidFill>
                  <a:schemeClr val="tx1"/>
                </a:solidFill>
                <a:sym typeface="+mn-ea"/>
              </a:rPr>
              <a:t>[ Disposal ]</a:t>
            </a:r>
            <a:r>
              <a:rPr lang="zh-CN" altLang="en-US" sz="1400" b="1">
                <a:solidFill>
                  <a:schemeClr val="tx1"/>
                </a:solidFill>
                <a:sym typeface="+mn-ea"/>
              </a:rPr>
              <a:t>:</a:t>
            </a:r>
            <a:endParaRPr lang="en-US" altLang="zh-CN" sz="1400" b="1">
              <a:solidFill>
                <a:schemeClr val="tx1"/>
              </a:solidFill>
            </a:endParaRPr>
          </a:p>
          <a:p>
            <a:pPr>
              <a:lnSpc>
                <a:spcPct val="120000"/>
              </a:lnSpc>
            </a:pPr>
            <a:r>
              <a:rPr lang="zh-CN" altLang="en-US" sz="800">
                <a:solidFill>
                  <a:schemeClr val="tx1"/>
                </a:solidFill>
                <a:sym typeface="+mn-ea"/>
              </a:rPr>
              <a:t>When a product reaches the end of its lifetime, it should be separated by material type so that the parts can be recycled</a:t>
            </a:r>
            <a:r>
              <a:rPr lang="en-US" altLang="zh-CN" sz="800">
                <a:solidFill>
                  <a:schemeClr val="tx1"/>
                </a:solidFill>
                <a:sym typeface="+mn-ea"/>
              </a:rPr>
              <a:t> and </a:t>
            </a:r>
            <a:r>
              <a:rPr lang="zh-CN" altLang="en-US" sz="800">
                <a:solidFill>
                  <a:schemeClr val="tx1"/>
                </a:solidFill>
                <a:sym typeface="+mn-ea"/>
              </a:rPr>
              <a:t>disposed of safely</a:t>
            </a:r>
            <a:r>
              <a:rPr lang="en-US" altLang="zh-CN" sz="800">
                <a:solidFill>
                  <a:schemeClr val="tx1"/>
                </a:solidFill>
                <a:sym typeface="+mn-ea"/>
              </a:rPr>
              <a:t>.</a:t>
            </a:r>
            <a:r>
              <a:rPr lang="zh-CN" altLang="en-US" sz="800">
                <a:solidFill>
                  <a:schemeClr val="tx1"/>
                </a:solidFill>
                <a:sym typeface="+mn-ea"/>
              </a:rPr>
              <a:t> </a:t>
            </a:r>
            <a:endParaRPr lang="zh-CN" altLang="en-US" sz="800">
              <a:solidFill>
                <a:schemeClr val="tx1"/>
              </a:solidFill>
            </a:endParaRPr>
          </a:p>
          <a:p>
            <a:pPr>
              <a:lnSpc>
                <a:spcPct val="120000"/>
              </a:lnSpc>
            </a:pPr>
            <a:endParaRPr lang="zh-CN" altLang="en-US" sz="800">
              <a:solidFill>
                <a:schemeClr val="tx1"/>
              </a:solidFill>
              <a:latin typeface="Arial" panose="020B0604020202020204" pitchFamily="34" charset="0"/>
              <a:ea typeface="宋体" panose="02010600030101010101" pitchFamily="2" charset="-122"/>
            </a:endParaRPr>
          </a:p>
        </p:txBody>
      </p:sp>
      <p:sp>
        <p:nvSpPr>
          <p:cNvPr id="68" name="文本框 67"/>
          <p:cNvSpPr txBox="1"/>
          <p:nvPr/>
        </p:nvSpPr>
        <p:spPr>
          <a:xfrm>
            <a:off x="2112645" y="4050030"/>
            <a:ext cx="3656965" cy="229870"/>
          </a:xfrm>
          <a:prstGeom prst="rect">
            <a:avLst/>
          </a:prstGeom>
          <a:noFill/>
        </p:spPr>
        <p:txBody>
          <a:bodyPr wrap="square" rtlCol="0">
            <a:spAutoFit/>
          </a:bodyPr>
          <a:p>
            <a:r>
              <a:rPr lang="en-US" altLang="zh-CN" sz="900" dirty="0">
                <a:solidFill>
                  <a:schemeClr val="tx1"/>
                </a:solidFill>
              </a:rPr>
              <a:t>The metal mounting parts are installed as shown in the figure.</a:t>
            </a:r>
            <a:endParaRPr lang="en-US" altLang="zh-CN" sz="900" dirty="0">
              <a:solidFill>
                <a:schemeClr val="tx1"/>
              </a:solidFill>
            </a:endParaRPr>
          </a:p>
        </p:txBody>
      </p:sp>
      <p:pic>
        <p:nvPicPr>
          <p:cNvPr id="4" name="图片 3"/>
          <p:cNvPicPr>
            <a:picLocks noChangeAspect="1"/>
          </p:cNvPicPr>
          <p:nvPr/>
        </p:nvPicPr>
        <p:blipFill>
          <a:blip r:embed="rId9"/>
          <a:stretch>
            <a:fillRect/>
          </a:stretch>
        </p:blipFill>
        <p:spPr>
          <a:xfrm>
            <a:off x="1403350" y="2967990"/>
            <a:ext cx="4817110" cy="1085850"/>
          </a:xfrm>
          <a:prstGeom prst="rect">
            <a:avLst/>
          </a:prstGeom>
        </p:spPr>
      </p:pic>
      <p:pic>
        <p:nvPicPr>
          <p:cNvPr id="9" name="图片 8"/>
          <p:cNvPicPr>
            <a:picLocks noChangeAspect="1"/>
          </p:cNvPicPr>
          <p:nvPr/>
        </p:nvPicPr>
        <p:blipFill>
          <a:blip r:embed="rId10"/>
          <a:stretch>
            <a:fillRect/>
          </a:stretch>
        </p:blipFill>
        <p:spPr>
          <a:xfrm>
            <a:off x="473075" y="8577580"/>
            <a:ext cx="1901190" cy="455930"/>
          </a:xfrm>
          <a:prstGeom prst="rect">
            <a:avLst/>
          </a:prstGeom>
        </p:spPr>
      </p:pic>
    </p:spTree>
  </p:cSld>
  <p:clrMapOvr>
    <a:masterClrMapping/>
  </p:clrMapOvr>
</p:sld>
</file>

<file path=ppt/tags/tag1.xml><?xml version="1.0" encoding="utf-8"?>
<p:tagLst xmlns:p="http://schemas.openxmlformats.org/presentationml/2006/main">
  <p:tag name="COMMONDATA" val="eyJoZGlkIjoiMTA1MGQyMDAxOTRiNjZmYmI3NThmYzUxZWFiMTBlMjYifQ=="/>
</p:tagLst>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4802</Words>
  <Application>WPS 演示</Application>
  <PresentationFormat/>
  <Paragraphs>98</Paragraphs>
  <Slides>2</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vt:i4>
      </vt:variant>
    </vt:vector>
  </HeadingPairs>
  <TitlesOfParts>
    <vt:vector size="9" baseType="lpstr">
      <vt:lpstr>Arial</vt:lpstr>
      <vt:lpstr>宋体</vt:lpstr>
      <vt:lpstr>Wingdings</vt:lpstr>
      <vt:lpstr>微软雅黑</vt:lpstr>
      <vt:lpstr>Arial Unicode MS</vt:lpstr>
      <vt:lpstr>Calibri</vt:lpstr>
      <vt:lpstr>默认设计模板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Administrator</dc:creator>
  <cp:lastModifiedBy>Administrator</cp:lastModifiedBy>
  <cp:revision>74</cp:revision>
  <dcterms:created xsi:type="dcterms:W3CDTF">2021-08-10T02:41:00Z</dcterms:created>
  <dcterms:modified xsi:type="dcterms:W3CDTF">2022-07-25T05:30:02Z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2052-11.1.0.11875</vt:lpwstr>
  </property>
  <property fmtid="{D5CDD505-2E9C-101B-9397-08002B2CF9AE}" pid="3" name="ICV">
    <vt:lpwstr>F7F8541AE8C74B5BBEF0AF9613763587</vt:lpwstr>
  </property>
</Properties>
</file>