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3.webp" ContentType="image/webp"/>
  <Override PartName="/ppt/media/image8.webp" ContentType="image/webp"/>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5" r:id="rId3"/>
    <p:sldId id="276" r:id="rId4"/>
  </p:sldIdLst>
  <p:sldSz cx="7559675" cy="10691495"/>
  <p:notesSz cx="6858000" cy="9144000"/>
  <p:custDataLst>
    <p:tags r:id="rId9"/>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梦珂 刘" initials="梦珂" lastIdx="16"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3367"/>
        <p:guide pos="2349"/>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tags" Target="tags/tag1.xml"/><Relationship Id="rId8" Type="http://schemas.openxmlformats.org/officeDocument/2006/relationships/commentAuthors" Target="commentAuthors.xml"/><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45000" y="1749962"/>
            <a:ext cx="5670000" cy="3722691"/>
          </a:xfrm>
        </p:spPr>
        <p:txBody>
          <a:bodyPr anchor="b"/>
          <a:lstStyle>
            <a:lvl1pPr algn="ctr">
              <a:defRPr sz="3720"/>
            </a:lvl1pPr>
          </a:lstStyle>
          <a:p>
            <a:pPr fontAlgn="base"/>
            <a:r>
              <a:rPr lang="zh-CN" altLang="en-US" sz="3375"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945000" y="5616215"/>
            <a:ext cx="5670000" cy="2581626"/>
          </a:xfrm>
        </p:spPr>
        <p:txBody>
          <a:bodyPr/>
          <a:lstStyle>
            <a:lvl1pPr marL="0" indent="0" algn="ctr">
              <a:buNone/>
              <a:defRPr sz="1490"/>
            </a:lvl1pPr>
            <a:lvl2pPr marL="283210" indent="0" algn="ctr">
              <a:buNone/>
              <a:defRPr sz="1240"/>
            </a:lvl2pPr>
            <a:lvl3pPr marL="567055" indent="0" algn="ctr">
              <a:buNone/>
              <a:defRPr sz="1120"/>
            </a:lvl3pPr>
            <a:lvl4pPr marL="850265" indent="0" algn="ctr">
              <a:buNone/>
              <a:defRPr sz="990"/>
            </a:lvl4pPr>
            <a:lvl5pPr marL="1134110" indent="0" algn="ctr">
              <a:buNone/>
              <a:defRPr sz="990"/>
            </a:lvl5pPr>
            <a:lvl6pPr marL="1417320" indent="0" algn="ctr">
              <a:buNone/>
              <a:defRPr sz="990"/>
            </a:lvl6pPr>
            <a:lvl7pPr marL="1701165" indent="0" algn="ctr">
              <a:buNone/>
              <a:defRPr sz="990"/>
            </a:lvl7pPr>
            <a:lvl8pPr marL="1984375" indent="0" algn="ctr">
              <a:buNone/>
              <a:defRPr sz="990"/>
            </a:lvl8pPr>
            <a:lvl9pPr marL="2268220" indent="0" algn="ctr">
              <a:buNone/>
              <a:defRPr sz="990"/>
            </a:lvl9pPr>
          </a:lstStyle>
          <a:p>
            <a:pPr fontAlgn="base"/>
            <a:r>
              <a:rPr lang="zh-CN" altLang="en-US" sz="1350"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5481000" y="428209"/>
            <a:ext cx="1701000" cy="9123564"/>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378000" y="428209"/>
            <a:ext cx="5004391" cy="9123564"/>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515813" y="2665784"/>
            <a:ext cx="6520500" cy="4447922"/>
          </a:xfrm>
        </p:spPr>
        <p:txBody>
          <a:bodyPr anchor="b"/>
          <a:lstStyle>
            <a:lvl1pPr>
              <a:defRPr sz="3720"/>
            </a:lvl1pPr>
          </a:lstStyle>
          <a:p>
            <a:pPr fontAlgn="base"/>
            <a:r>
              <a:rPr lang="zh-CN" altLang="en-US" sz="3375"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515813" y="7155785"/>
            <a:ext cx="6520500" cy="2339057"/>
          </a:xfrm>
        </p:spPr>
        <p:txBody>
          <a:bodyPr/>
          <a:lstStyle>
            <a:lvl1pPr marL="0" indent="0">
              <a:buNone/>
              <a:defRPr sz="1490">
                <a:solidFill>
                  <a:schemeClr val="tx1">
                    <a:tint val="75000"/>
                  </a:schemeClr>
                </a:solidFill>
              </a:defRPr>
            </a:lvl1pPr>
            <a:lvl2pPr marL="283210" indent="0">
              <a:buNone/>
              <a:defRPr sz="1240">
                <a:solidFill>
                  <a:schemeClr val="tx1">
                    <a:tint val="75000"/>
                  </a:schemeClr>
                </a:solidFill>
              </a:defRPr>
            </a:lvl2pPr>
            <a:lvl3pPr marL="567055" indent="0">
              <a:buNone/>
              <a:defRPr sz="1120">
                <a:solidFill>
                  <a:schemeClr val="tx1">
                    <a:tint val="75000"/>
                  </a:schemeClr>
                </a:solidFill>
              </a:defRPr>
            </a:lvl3pPr>
            <a:lvl4pPr marL="850265" indent="0">
              <a:buNone/>
              <a:defRPr sz="990">
                <a:solidFill>
                  <a:schemeClr val="tx1">
                    <a:tint val="75000"/>
                  </a:schemeClr>
                </a:solidFill>
              </a:defRPr>
            </a:lvl4pPr>
            <a:lvl5pPr marL="1134110" indent="0">
              <a:buNone/>
              <a:defRPr sz="990">
                <a:solidFill>
                  <a:schemeClr val="tx1">
                    <a:tint val="75000"/>
                  </a:schemeClr>
                </a:solidFill>
              </a:defRPr>
            </a:lvl5pPr>
            <a:lvl6pPr marL="1417320" indent="0">
              <a:buNone/>
              <a:defRPr sz="990">
                <a:solidFill>
                  <a:schemeClr val="tx1">
                    <a:tint val="75000"/>
                  </a:schemeClr>
                </a:solidFill>
              </a:defRPr>
            </a:lvl6pPr>
            <a:lvl7pPr marL="1701165" indent="0">
              <a:buNone/>
              <a:defRPr sz="990">
                <a:solidFill>
                  <a:schemeClr val="tx1">
                    <a:tint val="75000"/>
                  </a:schemeClr>
                </a:solidFill>
              </a:defRPr>
            </a:lvl7pPr>
            <a:lvl8pPr marL="1984375" indent="0">
              <a:buNone/>
              <a:defRPr sz="990">
                <a:solidFill>
                  <a:schemeClr val="tx1">
                    <a:tint val="75000"/>
                  </a:schemeClr>
                </a:solidFill>
              </a:defRPr>
            </a:lvl8pPr>
            <a:lvl9pPr marL="2268220" indent="0">
              <a:buNone/>
              <a:defRPr sz="990">
                <a:solidFill>
                  <a:schemeClr val="tx1">
                    <a:tint val="75000"/>
                  </a:schemeClr>
                </a:solidFill>
              </a:defRPr>
            </a:lvl9pPr>
          </a:lstStyle>
          <a:p>
            <a:pPr lvl="0" fontAlgn="base"/>
            <a:r>
              <a:rPr lang="zh-CN" altLang="en-US" sz="1350"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378000" y="2494995"/>
            <a:ext cx="3333960" cy="705677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3848040" y="2494995"/>
            <a:ext cx="3333960" cy="705677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20735" y="569295"/>
            <a:ext cx="6520500" cy="2066787"/>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35893" y="2772900"/>
            <a:ext cx="3021999" cy="1284625"/>
          </a:xfrm>
        </p:spPr>
        <p:txBody>
          <a:bodyPr anchor="ctr" anchorCtr="0"/>
          <a:lstStyle>
            <a:lvl1pPr marL="0" indent="0">
              <a:buNone/>
              <a:defRPr sz="1735"/>
            </a:lvl1pPr>
            <a:lvl2pPr marL="283210" indent="0">
              <a:buNone/>
              <a:defRPr sz="1490"/>
            </a:lvl2pPr>
            <a:lvl3pPr marL="567055" indent="0">
              <a:buNone/>
              <a:defRPr sz="1240"/>
            </a:lvl3pPr>
            <a:lvl4pPr marL="850265" indent="0">
              <a:buNone/>
              <a:defRPr sz="1120"/>
            </a:lvl4pPr>
            <a:lvl5pPr marL="1134110" indent="0">
              <a:buNone/>
              <a:defRPr sz="1120"/>
            </a:lvl5pPr>
            <a:lvl6pPr marL="1417320" indent="0">
              <a:buNone/>
              <a:defRPr sz="1120"/>
            </a:lvl6pPr>
            <a:lvl7pPr marL="1701165" indent="0">
              <a:buNone/>
              <a:defRPr sz="1120"/>
            </a:lvl7pPr>
            <a:lvl8pPr marL="1984375" indent="0">
              <a:buNone/>
              <a:defRPr sz="1120"/>
            </a:lvl8pPr>
            <a:lvl9pPr marL="2268220" indent="0">
              <a:buNone/>
              <a:defRPr sz="1120"/>
            </a:lvl9pPr>
          </a:lstStyle>
          <a:p>
            <a:pPr lvl="0" fontAlgn="base"/>
            <a:r>
              <a:rPr lang="zh-CN" altLang="en-US" sz="1575"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735893" y="4155798"/>
            <a:ext cx="3021999" cy="549498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3879795" y="2772900"/>
            <a:ext cx="3036883" cy="1284625"/>
          </a:xfrm>
        </p:spPr>
        <p:txBody>
          <a:bodyPr anchor="ctr" anchorCtr="0"/>
          <a:lstStyle>
            <a:lvl1pPr marL="0" indent="0">
              <a:buNone/>
              <a:defRPr sz="1735"/>
            </a:lvl1pPr>
            <a:lvl2pPr marL="283210" indent="0">
              <a:buNone/>
              <a:defRPr sz="1490"/>
            </a:lvl2pPr>
            <a:lvl3pPr marL="567055" indent="0">
              <a:buNone/>
              <a:defRPr sz="1240"/>
            </a:lvl3pPr>
            <a:lvl4pPr marL="850265" indent="0">
              <a:buNone/>
              <a:defRPr sz="1120"/>
            </a:lvl4pPr>
            <a:lvl5pPr marL="1134110" indent="0">
              <a:buNone/>
              <a:defRPr sz="1120"/>
            </a:lvl5pPr>
            <a:lvl6pPr marL="1417320" indent="0">
              <a:buNone/>
              <a:defRPr sz="1120"/>
            </a:lvl6pPr>
            <a:lvl7pPr marL="1701165" indent="0">
              <a:buNone/>
              <a:defRPr sz="1120"/>
            </a:lvl7pPr>
            <a:lvl8pPr marL="1984375" indent="0">
              <a:buNone/>
              <a:defRPr sz="1120"/>
            </a:lvl8pPr>
            <a:lvl9pPr marL="2268220" indent="0">
              <a:buNone/>
              <a:defRPr sz="1120"/>
            </a:lvl9pPr>
          </a:lstStyle>
          <a:p>
            <a:pPr lvl="0" fontAlgn="base"/>
            <a:r>
              <a:rPr lang="zh-CN" altLang="en-US" sz="1575"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3879795" y="4155798"/>
            <a:ext cx="3036883" cy="549498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20735" y="712856"/>
            <a:ext cx="2438296" cy="2494995"/>
          </a:xfrm>
        </p:spPr>
        <p:txBody>
          <a:bodyPr anchor="b"/>
          <a:lstStyle>
            <a:lvl1pPr>
              <a:defRPr sz="1985"/>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213984" y="1539570"/>
            <a:ext cx="3827251" cy="7598844"/>
          </a:xfrm>
        </p:spPr>
        <p:txBody>
          <a:bodyPr/>
          <a:lstStyle>
            <a:lvl1pPr>
              <a:defRPr sz="1985"/>
            </a:lvl1pPr>
            <a:lvl2pPr>
              <a:defRPr sz="1735"/>
            </a:lvl2pPr>
            <a:lvl3pPr>
              <a:defRPr sz="1490"/>
            </a:lvl3pPr>
            <a:lvl4pPr>
              <a:defRPr sz="1240"/>
            </a:lvl4pPr>
            <a:lvl5pPr>
              <a:defRPr sz="1240"/>
            </a:lvl5pPr>
            <a:lvl6pPr>
              <a:defRPr sz="1240"/>
            </a:lvl6pPr>
            <a:lvl7pPr>
              <a:defRPr sz="1240"/>
            </a:lvl7pPr>
            <a:lvl8pPr>
              <a:defRPr sz="1240"/>
            </a:lvl8pPr>
            <a:lvl9pPr>
              <a:defRPr sz="124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z="1575" strike="noStrike" noProof="1" smtClean="0"/>
              <a:t>第二级</a:t>
            </a:r>
            <a:endParaRPr lang="zh-CN" altLang="en-US" strike="noStrike" noProof="1" smtClean="0"/>
          </a:p>
          <a:p>
            <a:pPr lvl="2" fontAlgn="base"/>
            <a:r>
              <a:rPr lang="zh-CN" altLang="en-US" sz="1350" strike="noStrike" noProof="1" smtClean="0"/>
              <a:t>第三级</a:t>
            </a:r>
            <a:endParaRPr lang="zh-CN" altLang="en-US" strike="noStrike" noProof="1" smtClean="0"/>
          </a:p>
          <a:p>
            <a:pPr lvl="3" fontAlgn="base"/>
            <a:r>
              <a:rPr lang="zh-CN" altLang="en-US" sz="1125" strike="noStrike" noProof="1" smtClean="0"/>
              <a:t>第四级</a:t>
            </a:r>
            <a:endParaRPr lang="zh-CN" altLang="en-US" strike="noStrike" noProof="1" smtClean="0"/>
          </a:p>
          <a:p>
            <a:pPr lvl="4" fontAlgn="base"/>
            <a:r>
              <a:rPr lang="zh-CN" altLang="en-US" sz="1125" strike="noStrike" noProof="1" smtClean="0"/>
              <a:t>第五级</a:t>
            </a:r>
            <a:endParaRPr lang="zh-CN" altLang="en-US" strike="noStrike" noProof="1"/>
          </a:p>
        </p:txBody>
      </p:sp>
      <p:sp>
        <p:nvSpPr>
          <p:cNvPr id="4" name="文本占位符 3"/>
          <p:cNvSpPr>
            <a:spLocks noGrp="1"/>
          </p:cNvSpPr>
          <p:nvPr>
            <p:ph type="body" sz="half" idx="2"/>
          </p:nvPr>
        </p:nvSpPr>
        <p:spPr>
          <a:xfrm>
            <a:off x="520735" y="3207851"/>
            <a:ext cx="2438296" cy="5942940"/>
          </a:xfrm>
        </p:spPr>
        <p:txBody>
          <a:bodyPr/>
          <a:lstStyle>
            <a:lvl1pPr marL="0" indent="0">
              <a:buNone/>
              <a:defRPr sz="990"/>
            </a:lvl1pPr>
            <a:lvl2pPr marL="283210" indent="0">
              <a:buNone/>
              <a:defRPr sz="870"/>
            </a:lvl2pPr>
            <a:lvl3pPr marL="567055" indent="0">
              <a:buNone/>
              <a:defRPr sz="745"/>
            </a:lvl3pPr>
            <a:lvl4pPr marL="850265" indent="0">
              <a:buNone/>
              <a:defRPr sz="625"/>
            </a:lvl4pPr>
            <a:lvl5pPr marL="1134110" indent="0">
              <a:buNone/>
              <a:defRPr sz="625"/>
            </a:lvl5pPr>
            <a:lvl6pPr marL="1417320" indent="0">
              <a:buNone/>
              <a:defRPr sz="625"/>
            </a:lvl6pPr>
            <a:lvl7pPr marL="1701165" indent="0">
              <a:buNone/>
              <a:defRPr sz="625"/>
            </a:lvl7pPr>
            <a:lvl8pPr marL="1984375" indent="0">
              <a:buNone/>
              <a:defRPr sz="625"/>
            </a:lvl8pPr>
            <a:lvl9pPr marL="2268220" indent="0">
              <a:buNone/>
              <a:defRPr sz="625"/>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20735" y="712856"/>
            <a:ext cx="2582845" cy="2494995"/>
          </a:xfrm>
        </p:spPr>
        <p:txBody>
          <a:bodyPr anchor="b"/>
          <a:lstStyle>
            <a:lvl1pPr>
              <a:defRPr sz="1985"/>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213984" y="712857"/>
            <a:ext cx="3827251" cy="8425559"/>
          </a:xfrm>
        </p:spPr>
        <p:txBody>
          <a:bodyPr/>
          <a:lstStyle>
            <a:lvl1pPr marL="0" indent="0">
              <a:buNone/>
              <a:defRPr sz="1985"/>
            </a:lvl1pPr>
            <a:lvl2pPr marL="283210" indent="0">
              <a:buNone/>
              <a:defRPr sz="1735"/>
            </a:lvl2pPr>
            <a:lvl3pPr marL="567055" indent="0">
              <a:buNone/>
              <a:defRPr sz="1490"/>
            </a:lvl3pPr>
            <a:lvl4pPr marL="850265" indent="0">
              <a:buNone/>
              <a:defRPr sz="1240"/>
            </a:lvl4pPr>
            <a:lvl5pPr marL="1134110" indent="0">
              <a:buNone/>
              <a:defRPr sz="1240"/>
            </a:lvl5pPr>
            <a:lvl6pPr marL="1417320" indent="0">
              <a:buNone/>
              <a:defRPr sz="1240"/>
            </a:lvl6pPr>
            <a:lvl7pPr marL="1701165" indent="0">
              <a:buNone/>
              <a:defRPr sz="1240"/>
            </a:lvl7pPr>
            <a:lvl8pPr marL="1984375" indent="0">
              <a:buNone/>
              <a:defRPr sz="1240"/>
            </a:lvl8pPr>
            <a:lvl9pPr marL="2268220" indent="0">
              <a:buNone/>
              <a:defRPr sz="1240"/>
            </a:lvl9pPr>
          </a:lstStyle>
          <a:p>
            <a:pPr fontAlgn="base"/>
            <a:endParaRPr lang="zh-CN" altLang="en-US" strike="noStrike" noProof="1"/>
          </a:p>
        </p:txBody>
      </p:sp>
      <p:sp>
        <p:nvSpPr>
          <p:cNvPr id="4" name="文本占位符 3"/>
          <p:cNvSpPr>
            <a:spLocks noGrp="1"/>
          </p:cNvSpPr>
          <p:nvPr>
            <p:ph type="body" sz="half" idx="2"/>
          </p:nvPr>
        </p:nvSpPr>
        <p:spPr>
          <a:xfrm>
            <a:off x="520735" y="3207851"/>
            <a:ext cx="2582845" cy="5942940"/>
          </a:xfrm>
        </p:spPr>
        <p:txBody>
          <a:bodyPr/>
          <a:lstStyle>
            <a:lvl1pPr marL="0" indent="0">
              <a:buNone/>
              <a:defRPr sz="1240"/>
            </a:lvl1pPr>
            <a:lvl2pPr marL="283210" indent="0">
              <a:buNone/>
              <a:defRPr sz="1120"/>
            </a:lvl2pPr>
            <a:lvl3pPr marL="567055" indent="0">
              <a:buNone/>
              <a:defRPr sz="990"/>
            </a:lvl3pPr>
            <a:lvl4pPr marL="850265" indent="0">
              <a:buNone/>
              <a:defRPr sz="870"/>
            </a:lvl4pPr>
            <a:lvl5pPr marL="1134110" indent="0">
              <a:buNone/>
              <a:defRPr sz="870"/>
            </a:lvl5pPr>
            <a:lvl6pPr marL="1417320" indent="0">
              <a:buNone/>
              <a:defRPr sz="870"/>
            </a:lvl6pPr>
            <a:lvl7pPr marL="1701165" indent="0">
              <a:buNone/>
              <a:defRPr sz="870"/>
            </a:lvl7pPr>
            <a:lvl8pPr marL="1984375" indent="0">
              <a:buNone/>
              <a:defRPr sz="870"/>
            </a:lvl8pPr>
            <a:lvl9pPr marL="2268220" indent="0">
              <a:buNone/>
              <a:defRPr sz="870"/>
            </a:lvl9pPr>
          </a:lstStyle>
          <a:p>
            <a:pPr lvl="0" fontAlgn="base"/>
            <a:r>
              <a:rPr lang="zh-CN" altLang="en-US" sz="1125"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标题 1025"/>
          <p:cNvSpPr>
            <a:spLocks noGrp="1"/>
          </p:cNvSpPr>
          <p:nvPr>
            <p:ph type="title"/>
          </p:nvPr>
        </p:nvSpPr>
        <p:spPr>
          <a:xfrm>
            <a:off x="378000" y="428503"/>
            <a:ext cx="6804000" cy="1782571"/>
          </a:xfrm>
          <a:prstGeom prst="rect">
            <a:avLst/>
          </a:prstGeom>
          <a:noFill/>
          <a:ln w="9525">
            <a:noFill/>
          </a:ln>
        </p:spPr>
        <p:txBody>
          <a:bodyPr anchor="ctr" anchorCtr="0"/>
          <a:p>
            <a:pPr lvl="0"/>
            <a:r>
              <a:rPr lang="zh-CN" altLang="en-US"/>
              <a:t>单击此处编辑母版标题样式</a:t>
            </a:r>
            <a:endParaRPr lang="zh-CN" altLang="en-US"/>
          </a:p>
        </p:txBody>
      </p:sp>
      <p:sp>
        <p:nvSpPr>
          <p:cNvPr id="2051" name="文本占位符 1026"/>
          <p:cNvSpPr>
            <a:spLocks noGrp="1"/>
          </p:cNvSpPr>
          <p:nvPr>
            <p:ph type="body"/>
          </p:nvPr>
        </p:nvSpPr>
        <p:spPr>
          <a:xfrm>
            <a:off x="378000" y="2495600"/>
            <a:ext cx="6804000" cy="7056583"/>
          </a:xfrm>
          <a:prstGeom prst="rect">
            <a:avLst/>
          </a:prstGeom>
          <a:noFill/>
          <a:ln w="9525">
            <a:noFill/>
          </a:ln>
        </p:spPr>
        <p:txBody>
          <a:bodyPr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378000" y="9737296"/>
            <a:ext cx="1764000" cy="742167"/>
          </a:xfrm>
          <a:prstGeom prst="rect">
            <a:avLst/>
          </a:prstGeom>
          <a:noFill/>
          <a:ln w="9525">
            <a:noFill/>
          </a:ln>
        </p:spPr>
        <p:txBody>
          <a:bodyPr/>
          <a:lstStyle>
            <a:lvl1pPr>
              <a:defRPr sz="1155"/>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2583000" y="9737296"/>
            <a:ext cx="2394000" cy="742167"/>
          </a:xfrm>
          <a:prstGeom prst="rect">
            <a:avLst/>
          </a:prstGeom>
          <a:noFill/>
          <a:ln w="9525">
            <a:noFill/>
          </a:ln>
        </p:spPr>
        <p:txBody>
          <a:bodyPr/>
          <a:lstStyle>
            <a:lvl1pPr algn="ctr">
              <a:defRPr sz="1155"/>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5418000" y="9737296"/>
            <a:ext cx="1764000" cy="742167"/>
          </a:xfrm>
          <a:prstGeom prst="rect">
            <a:avLst/>
          </a:prstGeom>
          <a:noFill/>
          <a:ln w="9525">
            <a:noFill/>
          </a:ln>
        </p:spPr>
        <p:txBody>
          <a:bodyPr/>
          <a:lstStyle>
            <a:lvl1pPr algn="r">
              <a:defRPr sz="1155"/>
            </a:lvl1pPr>
          </a:lstStyle>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756285" eaLnBrk="1" fontAlgn="base" latinLnBrk="0" hangingPunct="1">
        <a:lnSpc>
          <a:spcPct val="100000"/>
        </a:lnSpc>
        <a:spcBef>
          <a:spcPct val="0"/>
        </a:spcBef>
        <a:spcAft>
          <a:spcPct val="0"/>
        </a:spcAft>
        <a:buNone/>
        <a:defRPr sz="3640" b="0" i="0" u="none" kern="1200" baseline="0">
          <a:solidFill>
            <a:schemeClr val="tx2"/>
          </a:solidFill>
          <a:latin typeface="+mj-lt"/>
          <a:ea typeface="+mj-ea"/>
          <a:cs typeface="+mj-cs"/>
        </a:defRPr>
      </a:lvl1pPr>
    </p:titleStyle>
    <p:bodyStyle>
      <a:lvl1pPr marL="283210" lvl="0" indent="-283210" algn="l" defTabSz="756285" eaLnBrk="1" fontAlgn="base" latinLnBrk="0" hangingPunct="1">
        <a:lnSpc>
          <a:spcPct val="100000"/>
        </a:lnSpc>
        <a:spcBef>
          <a:spcPts val="80"/>
        </a:spcBef>
        <a:spcAft>
          <a:spcPct val="0"/>
        </a:spcAft>
        <a:buChar char="•"/>
        <a:defRPr sz="2645" b="0" i="0" u="none" kern="1200" baseline="0">
          <a:solidFill>
            <a:schemeClr val="tx1"/>
          </a:solidFill>
          <a:latin typeface="+mn-lt"/>
          <a:ea typeface="+mn-ea"/>
          <a:cs typeface="+mn-cs"/>
        </a:defRPr>
      </a:lvl1pPr>
      <a:lvl2pPr marL="614680" lvl="1" indent="-235585" algn="l" defTabSz="756285" eaLnBrk="1" fontAlgn="base" latinLnBrk="0" hangingPunct="1">
        <a:lnSpc>
          <a:spcPct val="100000"/>
        </a:lnSpc>
        <a:spcBef>
          <a:spcPts val="80"/>
        </a:spcBef>
        <a:spcAft>
          <a:spcPct val="0"/>
        </a:spcAft>
        <a:buChar char="–"/>
        <a:defRPr sz="2315" b="0" i="0" u="none" kern="1200" baseline="0">
          <a:solidFill>
            <a:schemeClr val="tx1"/>
          </a:solidFill>
          <a:latin typeface="+mn-lt"/>
          <a:ea typeface="+mn-ea"/>
          <a:cs typeface="+mn-cs"/>
        </a:defRPr>
      </a:lvl2pPr>
      <a:lvl3pPr marL="944880" lvl="2" indent="-189230" algn="l" defTabSz="756285" eaLnBrk="1" fontAlgn="base" latinLnBrk="0" hangingPunct="1">
        <a:lnSpc>
          <a:spcPct val="100000"/>
        </a:lnSpc>
        <a:spcBef>
          <a:spcPts val="80"/>
        </a:spcBef>
        <a:spcAft>
          <a:spcPct val="0"/>
        </a:spcAft>
        <a:buChar char="•"/>
        <a:defRPr sz="1985" b="0" i="0" u="none" kern="1200" baseline="0">
          <a:solidFill>
            <a:schemeClr val="tx1"/>
          </a:solidFill>
          <a:latin typeface="+mn-lt"/>
          <a:ea typeface="+mn-ea"/>
          <a:cs typeface="+mn-cs"/>
        </a:defRPr>
      </a:lvl3pPr>
      <a:lvl4pPr marL="1322705" lvl="3"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4pPr>
      <a:lvl5pPr marL="1701165" lvl="4"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5pPr>
      <a:lvl6pPr marL="2078990" lvl="5"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6pPr>
      <a:lvl7pPr marL="2456815" lvl="6"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7pPr>
      <a:lvl8pPr marL="2835275" lvl="7"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8pPr>
      <a:lvl9pPr marL="3213100" lvl="8"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9pPr>
    </p:bodyStyle>
    <p:otherStyle>
      <a:lvl1pPr marL="0" lvl="0" indent="0" algn="l" defTabSz="756285" eaLnBrk="1" fontAlgn="base" latinLnBrk="0" hangingPunct="1">
        <a:lnSpc>
          <a:spcPct val="100000"/>
        </a:lnSpc>
        <a:spcBef>
          <a:spcPct val="0"/>
        </a:spcBef>
        <a:spcAft>
          <a:spcPct val="0"/>
        </a:spcAft>
        <a:buNone/>
        <a:defRPr sz="1490" b="0" i="0" u="none" kern="1200" baseline="0">
          <a:solidFill>
            <a:schemeClr val="tx1"/>
          </a:solidFill>
          <a:latin typeface="+mn-lt"/>
          <a:ea typeface="+mn-ea"/>
          <a:cs typeface="+mn-cs"/>
        </a:defRPr>
      </a:lvl1pPr>
      <a:lvl2pPr marL="377825" lvl="1"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756285" lvl="2"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134110" lvl="3"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511935" lvl="4"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889760" lvl="5"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268220" lvl="6"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2646045" lvl="7"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023870" lvl="8"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7.jpe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webp"/><Relationship Id="rId2" Type="http://schemas.openxmlformats.org/officeDocument/2006/relationships/image" Target="../media/image2.jpe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3.png"/><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4.png"/><Relationship Id="rId2" Type="http://schemas.openxmlformats.org/officeDocument/2006/relationships/image" Target="../media/image3.webp"/><Relationship Id="rId1" Type="http://schemas.openxmlformats.org/officeDocument/2006/relationships/image" Target="../media/image8.web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539277" y="1169922"/>
            <a:ext cx="3671570" cy="337185"/>
          </a:xfrm>
          <a:prstGeom prst="rect">
            <a:avLst/>
          </a:prstGeom>
          <a:noFill/>
        </p:spPr>
        <p:txBody>
          <a:bodyPr wrap="none" rtlCol="0">
            <a:spAutoFit/>
          </a:bodyPr>
          <a:lstStyle/>
          <a:p>
            <a:pPr algn="ctr"/>
            <a:r>
              <a:rPr lang="en-US" altLang="zh-CN" sz="1600" b="1" dirty="0">
                <a:solidFill>
                  <a:schemeClr val="tx1"/>
                </a:solidFill>
                <a:sym typeface="+mn-ea"/>
              </a:rPr>
              <a:t>[</a:t>
            </a:r>
            <a:r>
              <a:rPr lang="en-US" altLang="zh-CN" sz="1600" b="1" dirty="0">
                <a:solidFill>
                  <a:schemeClr val="tx1"/>
                </a:solidFill>
                <a:sym typeface="+mn-ea"/>
              </a:rPr>
              <a:t> Installation of </a:t>
            </a:r>
            <a:r>
              <a:rPr lang="en-US" altLang="zh-CN" sz="1600" b="1" dirty="0">
                <a:solidFill>
                  <a:schemeClr val="tx1"/>
                </a:solidFill>
                <a:sym typeface="+mn-ea"/>
              </a:rPr>
              <a:t>pelvic support </a:t>
            </a:r>
            <a:r>
              <a:rPr lang="en-US" altLang="zh-CN" sz="1600" b="1" dirty="0">
                <a:solidFill>
                  <a:schemeClr val="tx1"/>
                </a:solidFill>
                <a:sym typeface="+mn-ea"/>
              </a:rPr>
              <a:t>belts]</a:t>
            </a:r>
            <a:endParaRPr lang="en-US" altLang="zh-CN" sz="1600" b="1" dirty="0">
              <a:solidFill>
                <a:schemeClr val="tx1"/>
              </a:solidFill>
              <a:latin typeface="Arial" panose="020B0604020202020204" pitchFamily="34" charset="0"/>
              <a:ea typeface="宋体" panose="02010600030101010101" pitchFamily="2" charset="-122"/>
              <a:sym typeface="+mn-ea"/>
            </a:endParaRPr>
          </a:p>
        </p:txBody>
      </p:sp>
      <p:cxnSp>
        <p:nvCxnSpPr>
          <p:cNvPr id="19" name="直接连接符 18"/>
          <p:cNvCxnSpPr/>
          <p:nvPr/>
        </p:nvCxnSpPr>
        <p:spPr>
          <a:xfrm flipV="1">
            <a:off x="755650" y="1070610"/>
            <a:ext cx="5672455" cy="17780"/>
          </a:xfrm>
          <a:prstGeom prst="line">
            <a:avLst/>
          </a:prstGeom>
          <a:ln>
            <a:solidFill>
              <a:schemeClr val="tx2">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54" name="文本框 4"/>
          <p:cNvSpPr txBox="1"/>
          <p:nvPr/>
        </p:nvSpPr>
        <p:spPr>
          <a:xfrm>
            <a:off x="805180" y="3404870"/>
            <a:ext cx="5727065" cy="598805"/>
          </a:xfrm>
          <a:prstGeom prst="rect">
            <a:avLst/>
          </a:prstGeom>
          <a:noFill/>
          <a:ln w="9525">
            <a:noFill/>
          </a:ln>
        </p:spPr>
        <p:txBody>
          <a:bodyPr wrap="square" anchor="t" anchorCtr="0">
            <a:spAutoFit/>
          </a:bodyPr>
          <a:lstStyle/>
          <a:p>
            <a:pPr>
              <a:lnSpc>
                <a:spcPct val="110000"/>
              </a:lnSpc>
            </a:pPr>
            <a:r>
              <a:rPr lang="en-US" altLang="zh-CN" sz="1000" b="1" dirty="0">
                <a:solidFill>
                  <a:schemeClr val="tx1"/>
                </a:solidFill>
                <a:latin typeface="Arial" panose="020B0604020202020204" pitchFamily="34" charset="0"/>
                <a:ea typeface="宋体" panose="02010600030101010101" pitchFamily="2" charset="-122"/>
              </a:rPr>
              <a:t>A) </a:t>
            </a:r>
            <a:r>
              <a:rPr lang="zh-CN" altLang="en-US" sz="1000" b="1" dirty="0">
                <a:solidFill>
                  <a:schemeClr val="tx1"/>
                </a:solidFill>
                <a:latin typeface="Arial" panose="020B0604020202020204" pitchFamily="34" charset="0"/>
                <a:ea typeface="宋体" panose="02010600030101010101" pitchFamily="2" charset="-122"/>
              </a:rPr>
              <a:t>PACKAGE CONTENTS</a:t>
            </a:r>
            <a:endParaRPr lang="zh-CN" altLang="en-US" sz="1000" b="1" dirty="0">
              <a:solidFill>
                <a:schemeClr val="tx1"/>
              </a:solidFill>
              <a:latin typeface="Arial" panose="020B0604020202020204" pitchFamily="34" charset="0"/>
              <a:ea typeface="宋体" panose="02010600030101010101" pitchFamily="2" charset="-122"/>
            </a:endParaRPr>
          </a:p>
          <a:p>
            <a:pPr>
              <a:lnSpc>
                <a:spcPct val="110000"/>
              </a:lnSpc>
            </a:pPr>
            <a:r>
              <a:rPr lang="zh-CN" altLang="en-US" sz="1000" dirty="0">
                <a:solidFill>
                  <a:schemeClr val="tx1"/>
                </a:solidFill>
                <a:latin typeface="Arial" panose="020B0604020202020204" pitchFamily="34" charset="0"/>
                <a:ea typeface="宋体" panose="02010600030101010101" pitchFamily="2" charset="-122"/>
              </a:rPr>
              <a:t>• Two-Point</a:t>
            </a:r>
            <a:r>
              <a:rPr lang="en-US" altLang="zh-CN" sz="1000" dirty="0">
                <a:solidFill>
                  <a:schemeClr val="tx1"/>
                </a:solidFill>
                <a:latin typeface="Arial" panose="020B0604020202020204" pitchFamily="34" charset="0"/>
                <a:ea typeface="宋体" panose="02010600030101010101" pitchFamily="2" charset="-122"/>
              </a:rPr>
              <a:t>s</a:t>
            </a:r>
            <a:r>
              <a:rPr lang="zh-CN" altLang="en-US" sz="1000" dirty="0">
                <a:solidFill>
                  <a:schemeClr val="tx1"/>
                </a:solidFill>
                <a:latin typeface="Arial" panose="020B0604020202020204" pitchFamily="34" charset="0"/>
                <a:ea typeface="宋体" panose="02010600030101010101" pitchFamily="2" charset="-122"/>
              </a:rPr>
              <a:t> or Four-Point</a:t>
            </a:r>
            <a:r>
              <a:rPr lang="en-US" altLang="zh-CN" sz="1000" dirty="0">
                <a:solidFill>
                  <a:schemeClr val="tx1"/>
                </a:solidFill>
                <a:latin typeface="Arial" panose="020B0604020202020204" pitchFamily="34" charset="0"/>
                <a:ea typeface="宋体" panose="02010600030101010101" pitchFamily="2" charset="-122"/>
              </a:rPr>
              <a:t>s</a:t>
            </a:r>
            <a:r>
              <a:rPr lang="zh-CN" altLang="en-US" sz="1000" dirty="0">
                <a:solidFill>
                  <a:schemeClr val="tx1"/>
                </a:solidFill>
                <a:latin typeface="Arial" panose="020B0604020202020204" pitchFamily="34" charset="0"/>
                <a:ea typeface="宋体" panose="02010600030101010101" pitchFamily="2" charset="-122"/>
              </a:rPr>
              <a:t> Pelvic</a:t>
            </a:r>
            <a:r>
              <a:rPr lang="en-US" altLang="zh-CN" sz="1000" dirty="0">
                <a:solidFill>
                  <a:schemeClr val="tx1"/>
                </a:solidFill>
                <a:latin typeface="Arial" panose="020B0604020202020204" pitchFamily="34" charset="0"/>
                <a:ea typeface="宋体" panose="02010600030101010101" pitchFamily="2" charset="-122"/>
              </a:rPr>
              <a:t> belt</a:t>
            </a:r>
            <a:r>
              <a:rPr lang="zh-CN" altLang="en-US" sz="1000" dirty="0">
                <a:solidFill>
                  <a:schemeClr val="tx1"/>
                </a:solidFill>
                <a:latin typeface="Arial" panose="020B0604020202020204" pitchFamily="34" charset="0"/>
                <a:ea typeface="宋体" panose="02010600030101010101" pitchFamily="2" charset="-122"/>
              </a:rPr>
              <a:t> </a:t>
            </a:r>
            <a:endParaRPr lang="zh-CN" altLang="en-US" sz="1000" dirty="0">
              <a:solidFill>
                <a:schemeClr val="tx1"/>
              </a:solidFill>
              <a:latin typeface="Arial" panose="020B0604020202020204" pitchFamily="34" charset="0"/>
              <a:ea typeface="宋体" panose="02010600030101010101" pitchFamily="2" charset="-122"/>
            </a:endParaRPr>
          </a:p>
          <a:p>
            <a:pPr>
              <a:lnSpc>
                <a:spcPct val="110000"/>
              </a:lnSpc>
            </a:pPr>
            <a:r>
              <a:rPr lang="zh-CN" altLang="en-US" sz="1000" dirty="0">
                <a:solidFill>
                  <a:schemeClr val="tx1"/>
                </a:solidFill>
                <a:latin typeface="Arial" panose="020B0604020202020204" pitchFamily="34" charset="0"/>
                <a:ea typeface="宋体" panose="02010600030101010101" pitchFamily="2" charset="-122"/>
              </a:rPr>
              <a:t>• </a:t>
            </a:r>
            <a:r>
              <a:rPr lang="en-US" altLang="zh-CN" sz="1000" dirty="0">
                <a:solidFill>
                  <a:schemeClr val="tx1"/>
                </a:solidFill>
                <a:latin typeface="Arial" panose="020B0604020202020204" pitchFamily="34" charset="0"/>
                <a:ea typeface="宋体" panose="02010600030101010101" pitchFamily="2" charset="-122"/>
              </a:rPr>
              <a:t>Mounting hardware</a:t>
            </a:r>
            <a:endParaRPr lang="en-US" altLang="zh-CN" sz="1000" dirty="0">
              <a:solidFill>
                <a:schemeClr val="tx1"/>
              </a:solidFill>
              <a:latin typeface="Arial" panose="020B0604020202020204" pitchFamily="34" charset="0"/>
              <a:ea typeface="宋体" panose="02010600030101010101" pitchFamily="2" charset="-122"/>
            </a:endParaRPr>
          </a:p>
        </p:txBody>
      </p:sp>
      <p:sp>
        <p:nvSpPr>
          <p:cNvPr id="55" name="文本框 4"/>
          <p:cNvSpPr txBox="1"/>
          <p:nvPr/>
        </p:nvSpPr>
        <p:spPr>
          <a:xfrm>
            <a:off x="755650" y="7240905"/>
            <a:ext cx="5974715" cy="1445260"/>
          </a:xfrm>
          <a:prstGeom prst="rect">
            <a:avLst/>
          </a:prstGeom>
          <a:noFill/>
          <a:ln w="9525">
            <a:noFill/>
          </a:ln>
        </p:spPr>
        <p:txBody>
          <a:bodyPr wrap="square" anchor="t" anchorCtr="0">
            <a:spAutoFit/>
          </a:bodyPr>
          <a:lstStyle/>
          <a:p>
            <a:pPr>
              <a:lnSpc>
                <a:spcPct val="110000"/>
              </a:lnSpc>
            </a:pPr>
            <a:r>
              <a:rPr lang="en-US" altLang="zh-CN" sz="1000" b="1" dirty="0">
                <a:solidFill>
                  <a:schemeClr val="tx1"/>
                </a:solidFill>
                <a:latin typeface="Arial" panose="020B0604020202020204" pitchFamily="34" charset="0"/>
                <a:ea typeface="宋体" panose="02010600030101010101" pitchFamily="2" charset="-122"/>
              </a:rPr>
              <a:t>D) </a:t>
            </a:r>
            <a:r>
              <a:rPr lang="zh-CN" altLang="en-US" sz="1000" b="1" dirty="0">
                <a:solidFill>
                  <a:schemeClr val="tx1"/>
                </a:solidFill>
                <a:latin typeface="Arial" panose="020B0604020202020204" pitchFamily="34" charset="0"/>
                <a:ea typeface="宋体" panose="02010600030101010101" pitchFamily="2" charset="-122"/>
              </a:rPr>
              <a:t>SAFETY CHECK</a:t>
            </a:r>
            <a:endParaRPr lang="zh-CN" altLang="en-US" sz="1000" b="1" dirty="0">
              <a:solidFill>
                <a:schemeClr val="tx1"/>
              </a:solidFill>
              <a:latin typeface="Arial" panose="020B0604020202020204" pitchFamily="34" charset="0"/>
              <a:ea typeface="宋体" panose="02010600030101010101" pitchFamily="2" charset="-122"/>
            </a:endParaRPr>
          </a:p>
          <a:p>
            <a:pPr marL="0" marR="0" lvl="0" indent="0" algn="l" defTabSz="914400" rtl="0" eaLnBrk="1" fontAlgn="base" latinLnBrk="0" hangingPunct="1">
              <a:lnSpc>
                <a:spcPct val="110000"/>
              </a:lnSpc>
              <a:spcBef>
                <a:spcPct val="0"/>
              </a:spcBef>
              <a:spcAft>
                <a:spcPct val="0"/>
              </a:spcAft>
              <a:buClrTx/>
              <a:buSzTx/>
              <a:buFontTx/>
              <a:buNone/>
              <a:defRPr/>
            </a:pPr>
            <a:r>
              <a:rPr kumimoji="0" lang="zh-CN" altLang="en-US" sz="1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When properly positioned in wheelchair, have user lean</a:t>
            </a:r>
            <a:r>
              <a:rPr kumimoji="0" lang="en-US" altLang="zh-CN" sz="1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 </a:t>
            </a:r>
            <a:r>
              <a:rPr kumimoji="0" lang="zh-CN" altLang="en-US" sz="1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forward and check </a:t>
            </a:r>
            <a:r>
              <a:rPr kumimoji="0" lang="en-US" altLang="zh-CN" sz="1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whether the </a:t>
            </a:r>
            <a:r>
              <a:rPr lang="zh-CN" altLang="en-US" sz="1000" dirty="0">
                <a:solidFill>
                  <a:schemeClr val="tx1"/>
                </a:solidFill>
                <a:sym typeface="+mn-ea"/>
              </a:rPr>
              <a:t>Pelvic</a:t>
            </a:r>
            <a:r>
              <a:rPr lang="en-US" altLang="zh-CN" sz="1000" dirty="0">
                <a:solidFill>
                  <a:schemeClr val="tx1"/>
                </a:solidFill>
                <a:sym typeface="+mn-ea"/>
              </a:rPr>
              <a:t> belt</a:t>
            </a:r>
            <a:r>
              <a:rPr kumimoji="0" lang="en-US" altLang="zh-CN" sz="1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 </a:t>
            </a:r>
            <a:r>
              <a:rPr kumimoji="0" lang="zh-CN" altLang="en-US" sz="1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fit </a:t>
            </a:r>
            <a:r>
              <a:rPr kumimoji="0" lang="en-US" altLang="zh-CN" sz="1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well</a:t>
            </a:r>
            <a:r>
              <a:rPr kumimoji="0" lang="zh-CN" altLang="en-US" sz="1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 </a:t>
            </a:r>
            <a:r>
              <a:rPr kumimoji="0" lang="en-US" altLang="zh-CN" sz="1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side to side</a:t>
            </a:r>
            <a:r>
              <a:rPr kumimoji="0" lang="zh-CN" altLang="en-US" sz="1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 </a:t>
            </a:r>
            <a:endParaRPr kumimoji="0" lang="en-US" altLang="zh-CN" sz="1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a:lnSpc>
                <a:spcPct val="110000"/>
              </a:lnSpc>
            </a:pPr>
            <a:r>
              <a:rPr lang="zh-CN" altLang="en-US" sz="1000" dirty="0">
                <a:solidFill>
                  <a:schemeClr val="tx1"/>
                </a:solidFill>
                <a:latin typeface="Arial" panose="020B0604020202020204" pitchFamily="34" charset="0"/>
                <a:ea typeface="宋体" panose="02010600030101010101" pitchFamily="2" charset="-122"/>
              </a:rPr>
              <a:t>Check for:</a:t>
            </a:r>
            <a:endParaRPr lang="zh-CN" altLang="en-US" sz="1000" dirty="0">
              <a:solidFill>
                <a:schemeClr val="tx1"/>
              </a:solidFill>
              <a:latin typeface="Arial" panose="020B0604020202020204" pitchFamily="34" charset="0"/>
              <a:ea typeface="宋体" panose="02010600030101010101" pitchFamily="2" charset="-122"/>
            </a:endParaRPr>
          </a:p>
          <a:p>
            <a:pPr>
              <a:lnSpc>
                <a:spcPct val="110000"/>
              </a:lnSpc>
            </a:pPr>
            <a:r>
              <a:rPr lang="zh-CN" altLang="en-US" sz="1000" dirty="0">
                <a:solidFill>
                  <a:schemeClr val="tx1"/>
                </a:solidFill>
                <a:latin typeface="Arial" panose="020B0604020202020204" pitchFamily="34" charset="0"/>
                <a:ea typeface="宋体" panose="02010600030101010101" pitchFamily="2" charset="-122"/>
              </a:rPr>
              <a:t>1. </a:t>
            </a:r>
            <a:r>
              <a:rPr lang="en-US" altLang="zh-CN" sz="1000" dirty="0">
                <a:solidFill>
                  <a:schemeClr val="tx1"/>
                </a:solidFill>
              </a:rPr>
              <a:t>B</a:t>
            </a:r>
            <a:r>
              <a:rPr lang="zh-CN" altLang="en-US" sz="1000" dirty="0">
                <a:solidFill>
                  <a:schemeClr val="tx1"/>
                </a:solidFill>
                <a:latin typeface="Arial" panose="020B0604020202020204" pitchFamily="34" charset="0"/>
                <a:ea typeface="宋体" panose="02010600030101010101" pitchFamily="2" charset="-122"/>
              </a:rPr>
              <a:t>uckles and </a:t>
            </a:r>
            <a:r>
              <a:rPr lang="en-US" altLang="zh-CN" sz="1000" dirty="0">
                <a:solidFill>
                  <a:schemeClr val="tx1"/>
                </a:solidFill>
                <a:latin typeface="Arial" panose="020B0604020202020204" pitchFamily="34" charset="0"/>
                <a:ea typeface="宋体" panose="02010600030101010101" pitchFamily="2" charset="-122"/>
              </a:rPr>
              <a:t>A</a:t>
            </a:r>
            <a:r>
              <a:rPr lang="zh-CN" altLang="en-US" sz="1000" dirty="0">
                <a:solidFill>
                  <a:schemeClr val="tx1"/>
                </a:solidFill>
                <a:latin typeface="Arial" panose="020B0604020202020204" pitchFamily="34" charset="0"/>
                <a:ea typeface="宋体" panose="02010600030101010101" pitchFamily="2" charset="-122"/>
              </a:rPr>
              <a:t>djustment straps </a:t>
            </a:r>
            <a:r>
              <a:rPr lang="en-US" altLang="zh-CN" sz="1000" dirty="0">
                <a:solidFill>
                  <a:schemeClr val="tx1"/>
                </a:solidFill>
                <a:latin typeface="Arial" panose="020B0604020202020204" pitchFamily="34" charset="0"/>
                <a:ea typeface="宋体" panose="02010600030101010101" pitchFamily="2" charset="-122"/>
              </a:rPr>
              <a:t>function normally</a:t>
            </a:r>
            <a:r>
              <a:rPr lang="zh-CN" altLang="en-US" sz="1000" dirty="0">
                <a:solidFill>
                  <a:schemeClr val="tx1"/>
                </a:solidFill>
                <a:latin typeface="Arial" panose="020B0604020202020204" pitchFamily="34" charset="0"/>
                <a:ea typeface="宋体" panose="02010600030101010101" pitchFamily="2" charset="-122"/>
              </a:rPr>
              <a:t>.</a:t>
            </a:r>
            <a:endParaRPr lang="zh-CN" altLang="en-US" sz="1000" dirty="0">
              <a:solidFill>
                <a:schemeClr val="tx1"/>
              </a:solidFill>
              <a:latin typeface="Arial" panose="020B0604020202020204" pitchFamily="34" charset="0"/>
              <a:ea typeface="宋体" panose="02010600030101010101" pitchFamily="2" charset="-122"/>
            </a:endParaRPr>
          </a:p>
          <a:p>
            <a:pPr>
              <a:lnSpc>
                <a:spcPct val="110000"/>
              </a:lnSpc>
            </a:pPr>
            <a:r>
              <a:rPr lang="zh-CN" altLang="en-US" sz="1000" dirty="0">
                <a:solidFill>
                  <a:schemeClr val="tx1"/>
                </a:solidFill>
                <a:latin typeface="Arial" panose="020B0604020202020204" pitchFamily="34" charset="0"/>
                <a:ea typeface="宋体" panose="02010600030101010101" pitchFamily="2" charset="-122"/>
              </a:rPr>
              <a:t>2. Comfort: If rubbing </a:t>
            </a:r>
            <a:r>
              <a:rPr lang="en-US" altLang="zh-CN" sz="1000" dirty="0">
                <a:solidFill>
                  <a:schemeClr val="tx1"/>
                </a:solidFill>
                <a:latin typeface="Arial" panose="020B0604020202020204" pitchFamily="34" charset="0"/>
                <a:ea typeface="宋体" panose="02010600030101010101" pitchFamily="2" charset="-122"/>
              </a:rPr>
              <a:t>the user’s</a:t>
            </a:r>
            <a:r>
              <a:rPr lang="zh-CN" altLang="en-US" sz="1000" dirty="0">
                <a:solidFill>
                  <a:schemeClr val="tx1"/>
                </a:solidFill>
                <a:latin typeface="Arial" panose="020B0604020202020204" pitchFamily="34" charset="0"/>
                <a:ea typeface="宋体" panose="02010600030101010101" pitchFamily="2" charset="-122"/>
              </a:rPr>
              <a:t> </a:t>
            </a:r>
            <a:r>
              <a:rPr lang="en-US" altLang="zh-CN" sz="1000" dirty="0">
                <a:solidFill>
                  <a:schemeClr val="tx1"/>
                </a:solidFill>
              </a:rPr>
              <a:t>pelvis</a:t>
            </a:r>
            <a:r>
              <a:rPr lang="zh-CN" altLang="en-US" sz="1000" dirty="0">
                <a:solidFill>
                  <a:schemeClr val="tx1"/>
                </a:solidFill>
                <a:latin typeface="Arial" panose="020B0604020202020204" pitchFamily="34" charset="0"/>
                <a:ea typeface="宋体" panose="02010600030101010101" pitchFamily="2" charset="-122"/>
              </a:rPr>
              <a:t>, relocate </a:t>
            </a:r>
            <a:r>
              <a:rPr lang="en-US" altLang="zh-CN" sz="1000" dirty="0">
                <a:solidFill>
                  <a:schemeClr val="tx1"/>
                </a:solidFill>
                <a:latin typeface="Arial" panose="020B0604020202020204" pitchFamily="34" charset="0"/>
                <a:ea typeface="宋体" panose="02010600030101010101" pitchFamily="2" charset="-122"/>
              </a:rPr>
              <a:t>the </a:t>
            </a:r>
            <a:r>
              <a:rPr lang="en-US" altLang="zh-CN" sz="1000" dirty="0">
                <a:solidFill>
                  <a:schemeClr val="tx1"/>
                </a:solidFill>
                <a:sym typeface="+mn-ea"/>
              </a:rPr>
              <a:t>p</a:t>
            </a:r>
            <a:r>
              <a:rPr lang="zh-CN" altLang="en-US" sz="1000" dirty="0">
                <a:solidFill>
                  <a:schemeClr val="tx1"/>
                </a:solidFill>
                <a:sym typeface="+mn-ea"/>
              </a:rPr>
              <a:t>elvic</a:t>
            </a:r>
            <a:r>
              <a:rPr lang="en-US" altLang="zh-CN" sz="1000" dirty="0">
                <a:solidFill>
                  <a:schemeClr val="tx1"/>
                </a:solidFill>
                <a:sym typeface="+mn-ea"/>
              </a:rPr>
              <a:t> belt</a:t>
            </a:r>
            <a:r>
              <a:rPr lang="zh-CN" altLang="en-US" sz="1000" dirty="0">
                <a:solidFill>
                  <a:schemeClr val="tx1"/>
                </a:solidFill>
                <a:sym typeface="+mn-ea"/>
              </a:rPr>
              <a:t> </a:t>
            </a:r>
            <a:r>
              <a:rPr lang="zh-CN" altLang="en-US" sz="1000" dirty="0">
                <a:solidFill>
                  <a:schemeClr val="tx1"/>
                </a:solidFill>
                <a:latin typeface="Arial" panose="020B0604020202020204" pitchFamily="34" charset="0"/>
                <a:ea typeface="宋体" panose="02010600030101010101" pitchFamily="2" charset="-122"/>
              </a:rPr>
              <a:t>.</a:t>
            </a:r>
            <a:endParaRPr lang="zh-CN" altLang="en-US" sz="1000" dirty="0">
              <a:solidFill>
                <a:schemeClr val="tx1"/>
              </a:solidFill>
              <a:latin typeface="Arial" panose="020B0604020202020204" pitchFamily="34" charset="0"/>
              <a:ea typeface="宋体" panose="02010600030101010101" pitchFamily="2" charset="-122"/>
            </a:endParaRPr>
          </a:p>
          <a:p>
            <a:pPr>
              <a:lnSpc>
                <a:spcPct val="110000"/>
              </a:lnSpc>
            </a:pPr>
            <a:r>
              <a:rPr lang="zh-CN" altLang="en-US" sz="1000" dirty="0">
                <a:solidFill>
                  <a:schemeClr val="tx1"/>
                </a:solidFill>
                <a:latin typeface="Arial" panose="020B0604020202020204" pitchFamily="34" charset="0"/>
                <a:ea typeface="宋体" panose="02010600030101010101" pitchFamily="2" charset="-122"/>
              </a:rPr>
              <a:t>3. Position: If </a:t>
            </a:r>
            <a:r>
              <a:rPr lang="en-US" altLang="zh-CN" sz="1000" dirty="0">
                <a:solidFill>
                  <a:schemeClr val="tx1"/>
                </a:solidFill>
                <a:latin typeface="Arial" panose="020B0604020202020204" pitchFamily="34" charset="0"/>
                <a:ea typeface="宋体" panose="02010600030101010101" pitchFamily="2" charset="-122"/>
              </a:rPr>
              <a:t>the </a:t>
            </a:r>
            <a:r>
              <a:rPr lang="zh-CN" altLang="en-US" sz="1000" dirty="0">
                <a:solidFill>
                  <a:schemeClr val="tx1"/>
                </a:solidFill>
                <a:sym typeface="+mn-ea"/>
              </a:rPr>
              <a:t>Pelvic</a:t>
            </a:r>
            <a:r>
              <a:rPr lang="en-US" altLang="zh-CN" sz="1000" dirty="0">
                <a:solidFill>
                  <a:schemeClr val="tx1"/>
                </a:solidFill>
                <a:sym typeface="+mn-ea"/>
              </a:rPr>
              <a:t> belt</a:t>
            </a:r>
            <a:r>
              <a:rPr lang="zh-CN" altLang="en-US" sz="1000" dirty="0">
                <a:solidFill>
                  <a:schemeClr val="tx1"/>
                </a:solidFill>
                <a:sym typeface="+mn-ea"/>
              </a:rPr>
              <a:t> </a:t>
            </a:r>
            <a:r>
              <a:rPr lang="en-US" altLang="zh-CN" sz="1000" dirty="0">
                <a:solidFill>
                  <a:schemeClr val="tx1"/>
                </a:solidFill>
                <a:latin typeface="Arial" panose="020B0604020202020204" pitchFamily="34" charset="0"/>
                <a:ea typeface="宋体" panose="02010600030101010101" pitchFamily="2" charset="-122"/>
              </a:rPr>
              <a:t> are </a:t>
            </a:r>
            <a:r>
              <a:rPr lang="zh-CN" altLang="en-US" sz="1000" dirty="0">
                <a:solidFill>
                  <a:schemeClr val="tx1"/>
                </a:solidFill>
                <a:latin typeface="Arial" panose="020B0604020202020204" pitchFamily="34" charset="0"/>
                <a:ea typeface="宋体" panose="02010600030101010101" pitchFamily="2" charset="-122"/>
              </a:rPr>
              <a:t>too high or too low</a:t>
            </a:r>
            <a:r>
              <a:rPr lang="en-US" altLang="zh-CN" sz="1000" dirty="0">
                <a:solidFill>
                  <a:schemeClr val="tx1"/>
                </a:solidFill>
                <a:latin typeface="Arial" panose="020B0604020202020204" pitchFamily="34" charset="0"/>
                <a:ea typeface="宋体" panose="02010600030101010101" pitchFamily="2" charset="-122"/>
              </a:rPr>
              <a:t>,</a:t>
            </a:r>
            <a:r>
              <a:rPr lang="zh-CN" altLang="en-US" sz="1000" dirty="0">
                <a:solidFill>
                  <a:schemeClr val="tx1"/>
                </a:solidFill>
                <a:latin typeface="Arial" panose="020B0604020202020204" pitchFamily="34" charset="0"/>
                <a:ea typeface="宋体" panose="02010600030101010101" pitchFamily="2" charset="-122"/>
              </a:rPr>
              <a:t> adjust </a:t>
            </a:r>
            <a:r>
              <a:rPr lang="en-US" altLang="zh-CN" sz="1000" dirty="0">
                <a:solidFill>
                  <a:schemeClr val="tx1"/>
                </a:solidFill>
                <a:latin typeface="Arial" panose="020B0604020202020204" pitchFamily="34" charset="0"/>
                <a:ea typeface="宋体" panose="02010600030101010101" pitchFamily="2" charset="-122"/>
              </a:rPr>
              <a:t>the</a:t>
            </a:r>
            <a:r>
              <a:rPr lang="zh-CN" altLang="en-US" sz="1000" dirty="0">
                <a:solidFill>
                  <a:schemeClr val="tx1"/>
                </a:solidFill>
                <a:latin typeface="Arial" panose="020B0604020202020204" pitchFamily="34" charset="0"/>
                <a:ea typeface="宋体" panose="02010600030101010101" pitchFamily="2" charset="-122"/>
              </a:rPr>
              <a:t> straps.</a:t>
            </a:r>
            <a:endParaRPr lang="zh-CN" altLang="en-US" sz="1000" dirty="0">
              <a:solidFill>
                <a:schemeClr val="tx1"/>
              </a:solidFill>
              <a:latin typeface="Arial" panose="020B0604020202020204" pitchFamily="34" charset="0"/>
              <a:ea typeface="宋体" panose="02010600030101010101" pitchFamily="2" charset="-122"/>
            </a:endParaRPr>
          </a:p>
          <a:p>
            <a:pPr>
              <a:lnSpc>
                <a:spcPct val="110000"/>
              </a:lnSpc>
            </a:pPr>
            <a:endParaRPr lang="zh-CN" altLang="en-US" sz="1000" dirty="0">
              <a:solidFill>
                <a:schemeClr val="tx1"/>
              </a:solidFill>
              <a:latin typeface="Arial" panose="020B0604020202020204" pitchFamily="34" charset="0"/>
              <a:ea typeface="宋体" panose="02010600030101010101" pitchFamily="2" charset="-122"/>
            </a:endParaRPr>
          </a:p>
        </p:txBody>
      </p:sp>
      <p:sp>
        <p:nvSpPr>
          <p:cNvPr id="56" name="文本框 4"/>
          <p:cNvSpPr txBox="1"/>
          <p:nvPr/>
        </p:nvSpPr>
        <p:spPr>
          <a:xfrm>
            <a:off x="819150" y="4121785"/>
            <a:ext cx="5888355" cy="922020"/>
          </a:xfrm>
          <a:prstGeom prst="rect">
            <a:avLst/>
          </a:prstGeom>
          <a:noFill/>
          <a:ln w="9525">
            <a:noFill/>
          </a:ln>
        </p:spPr>
        <p:txBody>
          <a:bodyPr wrap="square" anchor="t" anchorCtr="0">
            <a:spAutoFit/>
          </a:bodyPr>
          <a:lstStyle/>
          <a:p>
            <a:pPr>
              <a:lnSpc>
                <a:spcPct val="110000"/>
              </a:lnSpc>
            </a:pPr>
            <a:r>
              <a:rPr lang="en-US" altLang="zh-CN" sz="1000" b="1" dirty="0">
                <a:solidFill>
                  <a:schemeClr val="tx1"/>
                </a:solidFill>
                <a:latin typeface="Arial" panose="020B0604020202020204" pitchFamily="34" charset="0"/>
                <a:ea typeface="宋体" panose="02010600030101010101" pitchFamily="2" charset="-122"/>
              </a:rPr>
              <a:t>B) INSTALLATION STEPS</a:t>
            </a:r>
            <a:endParaRPr lang="en-US" altLang="zh-CN" sz="1000" b="1" dirty="0">
              <a:solidFill>
                <a:schemeClr val="tx1"/>
              </a:solidFill>
              <a:latin typeface="Arial" panose="020B0604020202020204" pitchFamily="34" charset="0"/>
              <a:ea typeface="宋体" panose="02010600030101010101" pitchFamily="2" charset="-122"/>
            </a:endParaRPr>
          </a:p>
          <a:p>
            <a:pPr>
              <a:lnSpc>
                <a:spcPct val="110000"/>
              </a:lnSpc>
            </a:pPr>
            <a:r>
              <a:rPr lang="en-US" altLang="zh-CN" sz="1000" dirty="0">
                <a:solidFill>
                  <a:schemeClr val="tx1"/>
                </a:solidFill>
                <a:latin typeface="Arial" panose="020B0604020202020204" pitchFamily="34" charset="0"/>
                <a:ea typeface="宋体" panose="02010600030101010101" pitchFamily="2" charset="-122"/>
              </a:rPr>
              <a:t>1. Choose the most suitable belt for users according to different clinic advice.</a:t>
            </a:r>
            <a:endParaRPr lang="en-US" altLang="zh-CN" sz="1000" dirty="0">
              <a:solidFill>
                <a:schemeClr val="tx1"/>
              </a:solidFill>
              <a:latin typeface="Arial" panose="020B0604020202020204" pitchFamily="34" charset="0"/>
              <a:ea typeface="宋体" panose="02010600030101010101" pitchFamily="2" charset="-122"/>
            </a:endParaRPr>
          </a:p>
          <a:p>
            <a:pPr>
              <a:lnSpc>
                <a:spcPct val="110000"/>
              </a:lnSpc>
            </a:pPr>
            <a:r>
              <a:rPr lang="en-US" altLang="zh-CN" sz="1000" dirty="0">
                <a:solidFill>
                  <a:schemeClr val="tx1"/>
                </a:solidFill>
                <a:latin typeface="Arial" panose="020B0604020202020204" pitchFamily="34" charset="0"/>
                <a:ea typeface="宋体" panose="02010600030101010101" pitchFamily="2" charset="-122"/>
              </a:rPr>
              <a:t>2. Attach to the seating system or wheelchair frame with mounting hardware at the proper positions.</a:t>
            </a:r>
            <a:endParaRPr lang="en-US" altLang="zh-CN" sz="1000" dirty="0">
              <a:solidFill>
                <a:schemeClr val="tx1"/>
              </a:solidFill>
              <a:latin typeface="Arial" panose="020B0604020202020204" pitchFamily="34" charset="0"/>
              <a:ea typeface="宋体" panose="02010600030101010101" pitchFamily="2" charset="-122"/>
            </a:endParaRPr>
          </a:p>
          <a:p>
            <a:pPr>
              <a:lnSpc>
                <a:spcPct val="110000"/>
              </a:lnSpc>
            </a:pPr>
            <a:r>
              <a:rPr lang="en-US" altLang="zh-CN" sz="1000" dirty="0">
                <a:solidFill>
                  <a:schemeClr val="tx1"/>
                </a:solidFill>
                <a:latin typeface="Arial" panose="020B0604020202020204" pitchFamily="34" charset="0"/>
                <a:ea typeface="宋体" panose="02010600030101010101" pitchFamily="2" charset="-122"/>
              </a:rPr>
              <a:t>3. Tighten the belt until it is comfort but secure. </a:t>
            </a:r>
            <a:r>
              <a:rPr lang="en-US" altLang="zh-CN" sz="1000" dirty="0">
                <a:solidFill>
                  <a:schemeClr val="tx1"/>
                </a:solidFill>
                <a:latin typeface="Arial" panose="020B0604020202020204" pitchFamily="34" charset="0"/>
                <a:ea typeface="宋体" panose="02010600030101010101" pitchFamily="2" charset="-122"/>
                <a:sym typeface="+mn-ea"/>
              </a:rPr>
              <a:t>R</a:t>
            </a:r>
            <a:r>
              <a:rPr lang="en-US" altLang="zh-CN" sz="1000" dirty="0">
                <a:solidFill>
                  <a:schemeClr val="tx1"/>
                </a:solidFill>
                <a:sym typeface="+mn-ea"/>
              </a:rPr>
              <a:t>efer to the picture below.</a:t>
            </a:r>
            <a:endParaRPr lang="en-US" altLang="zh-CN" sz="1000" dirty="0">
              <a:solidFill>
                <a:schemeClr val="tx1"/>
              </a:solidFill>
              <a:latin typeface="Arial" panose="020B0604020202020204" pitchFamily="34" charset="0"/>
              <a:ea typeface="宋体" panose="02010600030101010101" pitchFamily="2" charset="-122"/>
            </a:endParaRPr>
          </a:p>
          <a:p>
            <a:endParaRPr lang="en-US" altLang="zh-CN" sz="1000" dirty="0">
              <a:solidFill>
                <a:schemeClr val="tx1"/>
              </a:solidFill>
              <a:latin typeface="Arial" panose="020B0604020202020204" pitchFamily="34" charset="0"/>
              <a:ea typeface="宋体" panose="02010600030101010101" pitchFamily="2" charset="-122"/>
            </a:endParaRPr>
          </a:p>
        </p:txBody>
      </p:sp>
      <p:pic>
        <p:nvPicPr>
          <p:cNvPr id="57" name="图片 56" descr="三角扣底下"/>
          <p:cNvPicPr>
            <a:picLocks noChangeAspect="1"/>
          </p:cNvPicPr>
          <p:nvPr/>
        </p:nvPicPr>
        <p:blipFill>
          <a:blip r:embed="rId1"/>
          <a:srcRect/>
          <a:stretch>
            <a:fillRect/>
          </a:stretch>
        </p:blipFill>
        <p:spPr>
          <a:xfrm>
            <a:off x="2843530" y="4913630"/>
            <a:ext cx="1650365" cy="1307465"/>
          </a:xfrm>
          <a:prstGeom prst="rect">
            <a:avLst/>
          </a:prstGeom>
        </p:spPr>
      </p:pic>
      <p:pic>
        <p:nvPicPr>
          <p:cNvPr id="58" name="图片 57" descr="WechatIMG1418"/>
          <p:cNvPicPr>
            <a:picLocks noChangeAspect="1"/>
          </p:cNvPicPr>
          <p:nvPr/>
        </p:nvPicPr>
        <p:blipFill>
          <a:blip r:embed="rId2"/>
          <a:stretch>
            <a:fillRect/>
          </a:stretch>
        </p:blipFill>
        <p:spPr>
          <a:xfrm>
            <a:off x="2284095" y="8874125"/>
            <a:ext cx="2892425" cy="1538605"/>
          </a:xfrm>
          <a:prstGeom prst="rect">
            <a:avLst/>
          </a:prstGeom>
        </p:spPr>
      </p:pic>
      <p:sp>
        <p:nvSpPr>
          <p:cNvPr id="20" name="文本框 7"/>
          <p:cNvSpPr txBox="1"/>
          <p:nvPr/>
        </p:nvSpPr>
        <p:spPr>
          <a:xfrm>
            <a:off x="1220470" y="2901315"/>
            <a:ext cx="2110105" cy="213995"/>
          </a:xfrm>
          <a:prstGeom prst="rect">
            <a:avLst/>
          </a:prstGeom>
          <a:noFill/>
          <a:ln w="9525">
            <a:noFill/>
          </a:ln>
        </p:spPr>
        <p:txBody>
          <a:bodyPr wrap="square" anchor="t" anchorCtr="0">
            <a:spAutoFit/>
          </a:bodyPr>
          <a:lstStyle/>
          <a:p>
            <a:pPr algn="ctr"/>
            <a:r>
              <a:rPr lang="en-US" altLang="zh-CN" sz="800" dirty="0">
                <a:latin typeface="Arial" panose="020B0604020202020204" pitchFamily="34" charset="0"/>
                <a:ea typeface="宋体" panose="02010600030101010101" pitchFamily="2" charset="-122"/>
              </a:rPr>
              <a:t>Two </a:t>
            </a:r>
            <a:r>
              <a:rPr lang="en-US" altLang="zh-CN" sz="800" dirty="0">
                <a:latin typeface="Arial" panose="020B0604020202020204" pitchFamily="34" charset="0"/>
              </a:rPr>
              <a:t>Point Dual Pull Padded Pelvic Belts </a:t>
            </a:r>
            <a:endParaRPr lang="en-US" altLang="zh-CN" sz="800" dirty="0">
              <a:latin typeface="Arial" panose="020B0604020202020204" pitchFamily="34" charset="0"/>
            </a:endParaRPr>
          </a:p>
        </p:txBody>
      </p:sp>
      <p:sp>
        <p:nvSpPr>
          <p:cNvPr id="2" name="文本框 9"/>
          <p:cNvSpPr txBox="1"/>
          <p:nvPr/>
        </p:nvSpPr>
        <p:spPr>
          <a:xfrm>
            <a:off x="4250690" y="2699385"/>
            <a:ext cx="2538095" cy="213995"/>
          </a:xfrm>
          <a:prstGeom prst="rect">
            <a:avLst/>
          </a:prstGeom>
          <a:noFill/>
          <a:ln w="9525">
            <a:noFill/>
          </a:ln>
        </p:spPr>
        <p:txBody>
          <a:bodyPr wrap="square" anchor="t" anchorCtr="0">
            <a:spAutoFit/>
          </a:bodyPr>
          <a:lstStyle/>
          <a:p>
            <a:pPr algn="ctr"/>
            <a:r>
              <a:rPr lang="en-US" altLang="zh-CN" sz="800" dirty="0">
                <a:latin typeface="Arial" panose="020B0604020202020204" pitchFamily="34" charset="0"/>
                <a:ea typeface="宋体" panose="02010600030101010101" pitchFamily="2" charset="-122"/>
              </a:rPr>
              <a:t>Four </a:t>
            </a:r>
            <a:r>
              <a:rPr lang="en-US" altLang="zh-CN" sz="800" dirty="0"/>
              <a:t>P</a:t>
            </a:r>
            <a:r>
              <a:rPr lang="en-US" altLang="zh-CN" sz="800" dirty="0">
                <a:latin typeface="Arial" panose="020B0604020202020204" pitchFamily="34" charset="0"/>
                <a:ea typeface="宋体" panose="02010600030101010101" pitchFamily="2" charset="-122"/>
              </a:rPr>
              <a:t>oints with V-Contoured </a:t>
            </a:r>
            <a:r>
              <a:rPr lang="en-US" altLang="zh-CN" sz="800" dirty="0"/>
              <a:t>S</a:t>
            </a:r>
            <a:r>
              <a:rPr lang="en-US" altLang="zh-CN" sz="800" dirty="0">
                <a:latin typeface="Arial" panose="020B0604020202020204" pitchFamily="34" charset="0"/>
                <a:ea typeface="宋体" panose="02010600030101010101" pitchFamily="2" charset="-122"/>
              </a:rPr>
              <a:t>tyle Belt</a:t>
            </a:r>
            <a:endParaRPr lang="en-US" altLang="zh-CN" sz="800" dirty="0">
              <a:latin typeface="Arial" panose="020B0604020202020204" pitchFamily="34" charset="0"/>
              <a:ea typeface="宋体" panose="02010600030101010101" pitchFamily="2" charset="-122"/>
            </a:endParaRPr>
          </a:p>
        </p:txBody>
      </p:sp>
      <p:pic>
        <p:nvPicPr>
          <p:cNvPr id="102" name="图片 101"/>
          <p:cNvPicPr/>
          <p:nvPr/>
        </p:nvPicPr>
        <p:blipFill>
          <a:blip r:embed="rId3"/>
          <a:stretch>
            <a:fillRect/>
          </a:stretch>
        </p:blipFill>
        <p:spPr>
          <a:xfrm>
            <a:off x="251460" y="224790"/>
            <a:ext cx="368300" cy="368300"/>
          </a:xfrm>
          <a:prstGeom prst="rect">
            <a:avLst/>
          </a:prstGeom>
          <a:noFill/>
          <a:ln w="9525">
            <a:noFill/>
          </a:ln>
        </p:spPr>
      </p:pic>
      <p:pic>
        <p:nvPicPr>
          <p:cNvPr id="8" name="图片 7"/>
          <p:cNvPicPr>
            <a:picLocks noChangeAspect="1"/>
          </p:cNvPicPr>
          <p:nvPr/>
        </p:nvPicPr>
        <p:blipFill>
          <a:blip r:embed="rId4"/>
          <a:stretch>
            <a:fillRect/>
          </a:stretch>
        </p:blipFill>
        <p:spPr>
          <a:xfrm>
            <a:off x="210820" y="593090"/>
            <a:ext cx="544830" cy="447675"/>
          </a:xfrm>
          <a:prstGeom prst="rect">
            <a:avLst/>
          </a:prstGeom>
        </p:spPr>
      </p:pic>
      <p:pic>
        <p:nvPicPr>
          <p:cNvPr id="11" name="图片 10"/>
          <p:cNvPicPr>
            <a:picLocks noChangeAspect="1"/>
          </p:cNvPicPr>
          <p:nvPr/>
        </p:nvPicPr>
        <p:blipFill>
          <a:blip r:embed="rId5"/>
          <a:srcRect l="3793" t="39214" r="7142" b="43503"/>
          <a:stretch>
            <a:fillRect/>
          </a:stretch>
        </p:blipFill>
        <p:spPr>
          <a:xfrm>
            <a:off x="619760" y="2609215"/>
            <a:ext cx="3148965" cy="266065"/>
          </a:xfrm>
          <a:prstGeom prst="rect">
            <a:avLst/>
          </a:prstGeom>
        </p:spPr>
      </p:pic>
      <p:pic>
        <p:nvPicPr>
          <p:cNvPr id="12" name="图片 11"/>
          <p:cNvPicPr>
            <a:picLocks noChangeAspect="1"/>
          </p:cNvPicPr>
          <p:nvPr/>
        </p:nvPicPr>
        <p:blipFill>
          <a:blip r:embed="rId6"/>
          <a:srcRect l="6304" t="17590" r="7551" b="32410"/>
          <a:stretch>
            <a:fillRect/>
          </a:stretch>
        </p:blipFill>
        <p:spPr>
          <a:xfrm>
            <a:off x="4210685" y="1817370"/>
            <a:ext cx="2617470" cy="858520"/>
          </a:xfrm>
          <a:prstGeom prst="rect">
            <a:avLst/>
          </a:prstGeom>
        </p:spPr>
      </p:pic>
      <p:sp>
        <p:nvSpPr>
          <p:cNvPr id="4" name="文本框 3"/>
          <p:cNvSpPr txBox="1"/>
          <p:nvPr/>
        </p:nvSpPr>
        <p:spPr>
          <a:xfrm>
            <a:off x="765175" y="6209665"/>
            <a:ext cx="6028690" cy="768350"/>
          </a:xfrm>
          <a:prstGeom prst="rect">
            <a:avLst/>
          </a:prstGeom>
          <a:noFill/>
        </p:spPr>
        <p:txBody>
          <a:bodyPr wrap="square" rtlCol="0">
            <a:spAutoFit/>
          </a:bodyPr>
          <a:p>
            <a:pPr>
              <a:lnSpc>
                <a:spcPct val="110000"/>
              </a:lnSpc>
            </a:pPr>
            <a:r>
              <a:rPr lang="en-US" altLang="zh-CN" sz="1000" b="1" dirty="0">
                <a:solidFill>
                  <a:schemeClr val="tx1"/>
                </a:solidFill>
              </a:rPr>
              <a:t>C) ADJUSTMENT</a:t>
            </a:r>
            <a:endParaRPr lang="en-US" altLang="zh-CN" sz="1000" b="1" dirty="0">
              <a:solidFill>
                <a:schemeClr val="tx1"/>
              </a:solidFill>
            </a:endParaRPr>
          </a:p>
          <a:p>
            <a:pPr>
              <a:lnSpc>
                <a:spcPct val="110000"/>
              </a:lnSpc>
            </a:pPr>
            <a:r>
              <a:rPr lang="en-US" altLang="zh-CN" sz="1000" dirty="0">
                <a:sym typeface="+mn-ea"/>
              </a:rPr>
              <a:t>Step </a:t>
            </a:r>
            <a:r>
              <a:rPr lang="zh-CN" altLang="en-US" sz="1000" dirty="0">
                <a:sym typeface="+mn-ea"/>
              </a:rPr>
              <a:t>1.</a:t>
            </a:r>
            <a:r>
              <a:rPr lang="zh-CN" altLang="en-US" sz="1000" dirty="0">
                <a:solidFill>
                  <a:schemeClr val="tx1"/>
                </a:solidFill>
              </a:rPr>
              <a:t>With the user correctly seated, check the fit of the belt</a:t>
            </a:r>
            <a:r>
              <a:rPr lang="en-US" altLang="zh-CN" sz="1000" dirty="0">
                <a:solidFill>
                  <a:schemeClr val="tx1"/>
                </a:solidFill>
              </a:rPr>
              <a:t>.</a:t>
            </a:r>
            <a:r>
              <a:rPr lang="zh-CN" altLang="en-US" sz="1000" dirty="0">
                <a:solidFill>
                  <a:schemeClr val="tx1"/>
                </a:solidFill>
              </a:rPr>
              <a:t> </a:t>
            </a:r>
            <a:r>
              <a:rPr lang="en-US" altLang="zh-CN" sz="1000" dirty="0">
                <a:solidFill>
                  <a:schemeClr val="tx1"/>
                </a:solidFill>
              </a:rPr>
              <a:t>I</a:t>
            </a:r>
            <a:r>
              <a:rPr lang="zh-CN" altLang="en-US" sz="1000" dirty="0">
                <a:solidFill>
                  <a:schemeClr val="tx1"/>
                </a:solidFill>
              </a:rPr>
              <a:t>t</a:t>
            </a:r>
            <a:r>
              <a:rPr lang="en-US" altLang="zh-CN" sz="1000" dirty="0">
                <a:solidFill>
                  <a:schemeClr val="tx1"/>
                </a:solidFill>
              </a:rPr>
              <a:t> </a:t>
            </a:r>
            <a:r>
              <a:rPr lang="zh-CN" altLang="en-US" sz="1000" dirty="0">
                <a:solidFill>
                  <a:schemeClr val="tx1"/>
                </a:solidFill>
              </a:rPr>
              <a:t>should be snug so the user is secure. </a:t>
            </a:r>
            <a:r>
              <a:rPr lang="en-US" altLang="zh-CN" sz="1000" dirty="0">
                <a:sym typeface="+mn-ea"/>
              </a:rPr>
              <a:t>Step 2</a:t>
            </a:r>
            <a:r>
              <a:rPr lang="zh-CN" altLang="en-US" sz="1000" dirty="0">
                <a:sym typeface="+mn-ea"/>
              </a:rPr>
              <a:t>.</a:t>
            </a:r>
            <a:r>
              <a:rPr lang="zh-CN" altLang="en-US" sz="1000" dirty="0">
                <a:solidFill>
                  <a:schemeClr val="tx1"/>
                </a:solidFill>
              </a:rPr>
              <a:t>Small adjustments </a:t>
            </a:r>
            <a:r>
              <a:rPr lang="en-US" altLang="zh-CN" sz="1000" dirty="0">
                <a:solidFill>
                  <a:schemeClr val="tx1"/>
                </a:solidFill>
              </a:rPr>
              <a:t>can be</a:t>
            </a:r>
            <a:r>
              <a:rPr lang="zh-CN" altLang="en-US" sz="1000" dirty="0">
                <a:solidFill>
                  <a:schemeClr val="tx1"/>
                </a:solidFill>
              </a:rPr>
              <a:t> done </a:t>
            </a:r>
            <a:r>
              <a:rPr lang="en-US" altLang="zh-CN" sz="1000" dirty="0">
                <a:solidFill>
                  <a:schemeClr val="tx1"/>
                </a:solidFill>
              </a:rPr>
              <a:t>by</a:t>
            </a:r>
            <a:r>
              <a:rPr lang="zh-CN" altLang="en-US" sz="1000" dirty="0">
                <a:solidFill>
                  <a:schemeClr val="tx1"/>
                </a:solidFill>
              </a:rPr>
              <a:t> using the D-ring tightening straps. </a:t>
            </a:r>
            <a:endParaRPr lang="en-US" altLang="zh-CN" sz="1000" dirty="0">
              <a:solidFill>
                <a:schemeClr val="tx1"/>
              </a:solidFill>
            </a:endParaRPr>
          </a:p>
          <a:p>
            <a:pPr>
              <a:lnSpc>
                <a:spcPct val="110000"/>
              </a:lnSpc>
            </a:pPr>
            <a:r>
              <a:rPr lang="en-US" altLang="zh-CN" sz="1000" dirty="0">
                <a:sym typeface="+mn-ea"/>
              </a:rPr>
              <a:t>Step 3</a:t>
            </a:r>
            <a:r>
              <a:rPr lang="zh-CN" altLang="en-US" sz="1000" dirty="0">
                <a:sym typeface="+mn-ea"/>
              </a:rPr>
              <a:t>.</a:t>
            </a:r>
            <a:r>
              <a:rPr lang="zh-CN" altLang="en-US" sz="1000" dirty="0">
                <a:solidFill>
                  <a:schemeClr val="tx1"/>
                </a:solidFill>
              </a:rPr>
              <a:t>Large adjustments in fit </a:t>
            </a:r>
            <a:r>
              <a:rPr lang="en-US" altLang="zh-CN" sz="1000" dirty="0">
                <a:solidFill>
                  <a:schemeClr val="tx1"/>
                </a:solidFill>
              </a:rPr>
              <a:t>can be</a:t>
            </a:r>
            <a:r>
              <a:rPr lang="zh-CN" altLang="en-US" sz="1000" dirty="0">
                <a:solidFill>
                  <a:schemeClr val="tx1"/>
                </a:solidFill>
              </a:rPr>
              <a:t> done </a:t>
            </a:r>
            <a:r>
              <a:rPr lang="en-US" altLang="zh-CN" sz="1000" dirty="0">
                <a:solidFill>
                  <a:schemeClr val="tx1"/>
                </a:solidFill>
              </a:rPr>
              <a:t>by </a:t>
            </a:r>
            <a:r>
              <a:rPr lang="zh-CN" altLang="en-US" sz="1000" dirty="0">
                <a:solidFill>
                  <a:schemeClr val="tx1"/>
                </a:solidFill>
              </a:rPr>
              <a:t>using the mounting straps.</a:t>
            </a:r>
            <a:endParaRPr lang="zh-CN" altLang="en-US" sz="1000" dirty="0">
              <a:solidFill>
                <a:schemeClr val="tx1"/>
              </a:solidFill>
            </a:endParaRPr>
          </a:p>
        </p:txBody>
      </p:sp>
      <p:sp>
        <p:nvSpPr>
          <p:cNvPr id="5" name="文本框 1"/>
          <p:cNvSpPr txBox="1"/>
          <p:nvPr/>
        </p:nvSpPr>
        <p:spPr>
          <a:xfrm>
            <a:off x="1764510" y="394587"/>
            <a:ext cx="3930650" cy="645160"/>
          </a:xfrm>
          <a:prstGeom prst="rect">
            <a:avLst/>
          </a:prstGeom>
          <a:noFill/>
          <a:ln w="9525">
            <a:noFill/>
          </a:ln>
        </p:spPr>
        <p:txBody>
          <a:bodyPr wrap="square" anchor="t" anchorCtr="0">
            <a:spAutoFit/>
          </a:bodyPr>
          <a:p>
            <a:pPr algn="ctr"/>
            <a:r>
              <a:rPr lang="en-US" altLang="zh-CN" b="1">
                <a:cs typeface="Arial" panose="020B0604020202020204" pitchFamily="34" charset="0"/>
                <a:sym typeface="+mn-ea"/>
              </a:rPr>
              <a:t>Positioning harness ,belts</a:t>
            </a:r>
            <a:r>
              <a:rPr lang="en-US" altLang="zh-CN">
                <a:cs typeface="Arial" panose="020B0604020202020204" pitchFamily="34" charset="0"/>
                <a:sym typeface="+mn-ea"/>
              </a:rPr>
              <a:t> </a:t>
            </a:r>
            <a:endParaRPr lang="en-US" altLang="zh-CN">
              <a:ea typeface="宋体" panose="02010600030101010101" pitchFamily="2" charset="-122"/>
              <a:cs typeface="Arial" panose="020B0604020202020204" pitchFamily="34" charset="0"/>
            </a:endParaRPr>
          </a:p>
          <a:p>
            <a:pPr algn="ctr"/>
            <a:r>
              <a:rPr lang="en-US" altLang="zh-CN">
                <a:cs typeface="Arial" panose="020B0604020202020204" pitchFamily="34" charset="0"/>
                <a:sym typeface="+mn-ea"/>
              </a:rPr>
              <a:t>Installation and user’s instructions</a:t>
            </a:r>
            <a:endParaRPr lang="en-US" altLang="zh-CN">
              <a:ea typeface="宋体" panose="02010600030101010101" pitchFamily="2" charset="-122"/>
              <a:cs typeface="Arial" panose="020B0604020202020204" pitchFamily="34" charset="0"/>
            </a:endParaRPr>
          </a:p>
        </p:txBody>
      </p:sp>
      <p:pic>
        <p:nvPicPr>
          <p:cNvPr id="10" name="图片 9" descr="两点垫片线稿"/>
          <p:cNvPicPr>
            <a:picLocks noChangeAspect="1"/>
          </p:cNvPicPr>
          <p:nvPr/>
        </p:nvPicPr>
        <p:blipFill>
          <a:blip r:embed="rId7">
            <a:lum contrast="6000"/>
          </a:blip>
          <a:stretch>
            <a:fillRect/>
          </a:stretch>
        </p:blipFill>
        <p:spPr>
          <a:xfrm>
            <a:off x="755650" y="1479550"/>
            <a:ext cx="2795270" cy="941705"/>
          </a:xfrm>
          <a:prstGeom prst="rect">
            <a:avLst/>
          </a:prstGeom>
        </p:spPr>
      </p:pic>
      <p:sp>
        <p:nvSpPr>
          <p:cNvPr id="13" name="文本框 7"/>
          <p:cNvSpPr txBox="1"/>
          <p:nvPr/>
        </p:nvSpPr>
        <p:spPr>
          <a:xfrm>
            <a:off x="1115695" y="2105025"/>
            <a:ext cx="2110105" cy="213995"/>
          </a:xfrm>
          <a:prstGeom prst="rect">
            <a:avLst/>
          </a:prstGeom>
          <a:noFill/>
          <a:ln w="9525">
            <a:noFill/>
          </a:ln>
        </p:spPr>
        <p:txBody>
          <a:bodyPr wrap="square" anchor="t" anchorCtr="0">
            <a:spAutoFit/>
          </a:bodyPr>
          <a:p>
            <a:pPr algn="ctr"/>
            <a:r>
              <a:rPr lang="en-US" altLang="zh-CN" sz="800" dirty="0">
                <a:latin typeface="Arial" panose="020B0604020202020204" pitchFamily="34" charset="0"/>
                <a:ea typeface="宋体" panose="02010600030101010101" pitchFamily="2" charset="-122"/>
              </a:rPr>
              <a:t>Two </a:t>
            </a:r>
            <a:r>
              <a:rPr lang="en-US" altLang="zh-CN" sz="800" dirty="0">
                <a:latin typeface="Arial" panose="020B0604020202020204" pitchFamily="34" charset="0"/>
              </a:rPr>
              <a:t>Point Single Pull Padded Pelvic Belts</a:t>
            </a:r>
            <a:endParaRPr lang="en-US" altLang="zh-CN" sz="800" dirty="0">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文本框 1"/>
          <p:cNvSpPr txBox="1"/>
          <p:nvPr/>
        </p:nvSpPr>
        <p:spPr>
          <a:xfrm>
            <a:off x="1764510" y="394587"/>
            <a:ext cx="3930650" cy="645160"/>
          </a:xfrm>
          <a:prstGeom prst="rect">
            <a:avLst/>
          </a:prstGeom>
          <a:noFill/>
          <a:ln w="9525">
            <a:noFill/>
          </a:ln>
        </p:spPr>
        <p:txBody>
          <a:bodyPr wrap="square" anchor="t" anchorCtr="0">
            <a:spAutoFit/>
          </a:bodyPr>
          <a:p>
            <a:pPr algn="ctr"/>
            <a:r>
              <a:rPr lang="en-US" altLang="zh-CN" b="1">
                <a:cs typeface="Arial" panose="020B0604020202020204" pitchFamily="34" charset="0"/>
                <a:sym typeface="+mn-ea"/>
              </a:rPr>
              <a:t>Positioning harness ,belts</a:t>
            </a:r>
            <a:r>
              <a:rPr lang="en-US" altLang="zh-CN">
                <a:cs typeface="Arial" panose="020B0604020202020204" pitchFamily="34" charset="0"/>
                <a:sym typeface="+mn-ea"/>
              </a:rPr>
              <a:t> </a:t>
            </a:r>
            <a:endParaRPr lang="en-US" altLang="zh-CN">
              <a:ea typeface="宋体" panose="02010600030101010101" pitchFamily="2" charset="-122"/>
              <a:cs typeface="Arial" panose="020B0604020202020204" pitchFamily="34" charset="0"/>
            </a:endParaRPr>
          </a:p>
          <a:p>
            <a:pPr algn="ctr"/>
            <a:r>
              <a:rPr lang="en-US" altLang="zh-CN">
                <a:cs typeface="Arial" panose="020B0604020202020204" pitchFamily="34" charset="0"/>
                <a:sym typeface="+mn-ea"/>
              </a:rPr>
              <a:t>Installation and user’s instructions</a:t>
            </a:r>
            <a:endParaRPr lang="en-US" altLang="zh-CN">
              <a:ea typeface="宋体" panose="02010600030101010101" pitchFamily="2" charset="-122"/>
              <a:cs typeface="Arial" panose="020B0604020202020204" pitchFamily="34" charset="0"/>
            </a:endParaRPr>
          </a:p>
        </p:txBody>
      </p:sp>
      <p:cxnSp>
        <p:nvCxnSpPr>
          <p:cNvPr id="3" name="直接连接符 2"/>
          <p:cNvCxnSpPr/>
          <p:nvPr/>
        </p:nvCxnSpPr>
        <p:spPr>
          <a:xfrm flipV="1">
            <a:off x="755813" y="1070545"/>
            <a:ext cx="5672138" cy="17463"/>
          </a:xfrm>
          <a:prstGeom prst="line">
            <a:avLst/>
          </a:prstGeom>
          <a:ln>
            <a:solidFill>
              <a:schemeClr val="tx2">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99160" y="4193540"/>
            <a:ext cx="1104265" cy="306705"/>
          </a:xfrm>
          <a:prstGeom prst="rect">
            <a:avLst/>
          </a:prstGeom>
          <a:noFill/>
        </p:spPr>
        <p:txBody>
          <a:bodyPr wrap="none" rtlCol="0" anchor="t">
            <a:spAutoFit/>
          </a:bodyPr>
          <a:p>
            <a:pPr algn="l"/>
            <a:r>
              <a:rPr lang="en-US" altLang="zh-CN" sz="1400" b="1">
                <a:solidFill>
                  <a:schemeClr val="tx1"/>
                </a:solidFill>
                <a:cs typeface="Arial" panose="020B0604020202020204" pitchFamily="34" charset="0"/>
                <a:sym typeface="+mn-ea"/>
              </a:rPr>
              <a:t>[ Warning ]</a:t>
            </a:r>
            <a:endParaRPr lang="en-US" altLang="zh-CN" sz="1400" b="1">
              <a:solidFill>
                <a:schemeClr val="tx1"/>
              </a:solidFill>
              <a:cs typeface="Arial" panose="020B0604020202020204" pitchFamily="34" charset="0"/>
              <a:sym typeface="+mn-ea"/>
            </a:endParaRPr>
          </a:p>
        </p:txBody>
      </p:sp>
      <p:pic>
        <p:nvPicPr>
          <p:cNvPr id="101" name="图片 100"/>
          <p:cNvPicPr/>
          <p:nvPr/>
        </p:nvPicPr>
        <p:blipFill>
          <a:blip r:embed="rId1"/>
          <a:stretch>
            <a:fillRect/>
          </a:stretch>
        </p:blipFill>
        <p:spPr>
          <a:xfrm>
            <a:off x="438785" y="4117975"/>
            <a:ext cx="457835" cy="457835"/>
          </a:xfrm>
          <a:prstGeom prst="rect">
            <a:avLst/>
          </a:prstGeom>
          <a:noFill/>
          <a:ln w="9525">
            <a:noFill/>
          </a:ln>
        </p:spPr>
      </p:pic>
      <p:pic>
        <p:nvPicPr>
          <p:cNvPr id="102" name="图片 101"/>
          <p:cNvPicPr/>
          <p:nvPr/>
        </p:nvPicPr>
        <p:blipFill>
          <a:blip r:embed="rId2"/>
          <a:stretch>
            <a:fillRect/>
          </a:stretch>
        </p:blipFill>
        <p:spPr>
          <a:xfrm>
            <a:off x="251460" y="224790"/>
            <a:ext cx="368300" cy="368300"/>
          </a:xfrm>
          <a:prstGeom prst="rect">
            <a:avLst/>
          </a:prstGeom>
          <a:noFill/>
          <a:ln w="9525">
            <a:noFill/>
          </a:ln>
        </p:spPr>
      </p:pic>
      <p:pic>
        <p:nvPicPr>
          <p:cNvPr id="26" name="图片 25"/>
          <p:cNvPicPr>
            <a:picLocks noChangeAspect="1"/>
          </p:cNvPicPr>
          <p:nvPr/>
        </p:nvPicPr>
        <p:blipFill>
          <a:blip r:embed="rId3"/>
          <a:stretch>
            <a:fillRect/>
          </a:stretch>
        </p:blipFill>
        <p:spPr>
          <a:xfrm>
            <a:off x="210820" y="593090"/>
            <a:ext cx="544830" cy="447675"/>
          </a:xfrm>
          <a:prstGeom prst="rect">
            <a:avLst/>
          </a:prstGeom>
        </p:spPr>
      </p:pic>
      <p:sp>
        <p:nvSpPr>
          <p:cNvPr id="5" name="文本框 16"/>
          <p:cNvSpPr txBox="1"/>
          <p:nvPr/>
        </p:nvSpPr>
        <p:spPr>
          <a:xfrm>
            <a:off x="619125" y="4539615"/>
            <a:ext cx="6643370" cy="361950"/>
          </a:xfrm>
          <a:prstGeom prst="rect">
            <a:avLst/>
          </a:prstGeom>
          <a:noFill/>
          <a:ln w="9525">
            <a:noFill/>
          </a:ln>
        </p:spPr>
        <p:txBody>
          <a:bodyPr wrap="square" anchor="t" anchorCtr="0">
            <a:spAutoFit/>
          </a:bodyPr>
          <a:p>
            <a:pPr>
              <a:lnSpc>
                <a:spcPct val="110000"/>
              </a:lnSpc>
            </a:pPr>
            <a:r>
              <a:rPr lang="zh-CN" altLang="en-US" sz="800" b="1" dirty="0">
                <a:solidFill>
                  <a:schemeClr val="tx1"/>
                </a:solidFill>
                <a:cs typeface="Arial" panose="020B0604020202020204" pitchFamily="34" charset="0"/>
                <a:sym typeface="+mn-ea"/>
              </a:rPr>
              <a:t>Thoroughly read and understand the information in this instructions before attempting to use this product. If the procedures and instructions in this product manual are not followed, </a:t>
            </a:r>
            <a:r>
              <a:rPr lang="en-US" altLang="zh-CN" sz="800" b="1" dirty="0">
                <a:solidFill>
                  <a:schemeClr val="tx1"/>
                </a:solidFill>
                <a:cs typeface="Arial" panose="020B0604020202020204" pitchFamily="34" charset="0"/>
                <a:sym typeface="+mn-ea"/>
              </a:rPr>
              <a:t>it may cause </a:t>
            </a:r>
            <a:r>
              <a:rPr lang="zh-CN" altLang="en-US" sz="800" b="1" dirty="0">
                <a:solidFill>
                  <a:schemeClr val="tx1"/>
                </a:solidFill>
                <a:cs typeface="Arial" panose="020B0604020202020204" pitchFamily="34" charset="0"/>
                <a:sym typeface="+mn-ea"/>
              </a:rPr>
              <a:t>serious injury to the user. </a:t>
            </a:r>
            <a:endParaRPr lang="zh-CN" altLang="en-US" sz="800" b="1" dirty="0">
              <a:solidFill>
                <a:schemeClr val="tx1"/>
              </a:solidFill>
              <a:ea typeface="宋体" panose="02010600030101010101" pitchFamily="2" charset="-122"/>
              <a:cs typeface="Arial" panose="020B0604020202020204" pitchFamily="34" charset="0"/>
              <a:sym typeface="+mn-ea"/>
            </a:endParaRPr>
          </a:p>
        </p:txBody>
      </p:sp>
      <p:sp>
        <p:nvSpPr>
          <p:cNvPr id="14" name="文本框 13"/>
          <p:cNvSpPr txBox="1"/>
          <p:nvPr/>
        </p:nvSpPr>
        <p:spPr>
          <a:xfrm>
            <a:off x="377190" y="10026015"/>
            <a:ext cx="7143115" cy="441960"/>
          </a:xfrm>
          <a:prstGeom prst="rect">
            <a:avLst/>
          </a:prstGeom>
          <a:noFill/>
        </p:spPr>
        <p:txBody>
          <a:bodyPr wrap="square" rtlCol="0" anchor="t">
            <a:spAutoFit/>
          </a:bodyPr>
          <a:p>
            <a:pPr algn="l">
              <a:buClrTx/>
              <a:buSzTx/>
              <a:buFontTx/>
            </a:pPr>
            <a:r>
              <a:rPr lang="en-US" altLang="zh-CN" sz="1400" b="1" dirty="0">
                <a:solidFill>
                  <a:schemeClr val="tx1"/>
                </a:solidFill>
                <a:latin typeface="+mj-lt"/>
                <a:cs typeface="+mj-lt"/>
              </a:rPr>
              <a:t>[ I</a:t>
            </a:r>
            <a:r>
              <a:rPr lang="en-US" altLang="zh-CN" sz="1400" b="1" dirty="0">
                <a:solidFill>
                  <a:schemeClr val="tx1"/>
                </a:solidFill>
                <a:latin typeface="+mj-lt"/>
                <a:cs typeface="+mj-lt"/>
                <a:sym typeface="+mn-ea"/>
              </a:rPr>
              <a:t>ntended use</a:t>
            </a:r>
            <a:r>
              <a:rPr lang="en-US" altLang="zh-CN" sz="1400" b="1" dirty="0">
                <a:solidFill>
                  <a:schemeClr val="tx1"/>
                </a:solidFill>
                <a:latin typeface="+mj-lt"/>
                <a:cs typeface="+mj-lt"/>
              </a:rPr>
              <a:t> ]</a:t>
            </a:r>
            <a:endParaRPr lang="en-US" altLang="zh-CN" sz="1400" b="1" dirty="0">
              <a:solidFill>
                <a:schemeClr val="tx1"/>
              </a:solidFill>
              <a:latin typeface="+mj-lt"/>
              <a:cs typeface="+mj-lt"/>
            </a:endParaRPr>
          </a:p>
          <a:p>
            <a:pPr algn="just">
              <a:lnSpc>
                <a:spcPct val="110000"/>
              </a:lnSpc>
            </a:pPr>
            <a:r>
              <a:rPr lang="zh-CN" altLang="en-US" sz="800" dirty="0">
                <a:solidFill>
                  <a:schemeClr val="tx1"/>
                </a:solidFill>
                <a:latin typeface="+mj-lt"/>
                <a:cs typeface="+mj-lt"/>
                <a:sym typeface="+mn-ea"/>
              </a:rPr>
              <a:t>This product should only be used for</a:t>
            </a:r>
            <a:r>
              <a:rPr lang="en-US" altLang="zh-CN" sz="800" dirty="0">
                <a:solidFill>
                  <a:schemeClr val="tx1"/>
                </a:solidFill>
                <a:latin typeface="+mj-lt"/>
                <a:cs typeface="+mj-lt"/>
                <a:sym typeface="+mn-ea"/>
              </a:rPr>
              <a:t> </a:t>
            </a:r>
            <a:r>
              <a:rPr lang="zh-CN" altLang="en-US" sz="800" dirty="0">
                <a:solidFill>
                  <a:schemeClr val="tx1"/>
                </a:solidFill>
                <a:latin typeface="+mj-lt"/>
                <a:cs typeface="+mj-lt"/>
                <a:sym typeface="+mn-ea"/>
              </a:rPr>
              <a:t>positioning a person in a wheelchair. Do not use</a:t>
            </a:r>
            <a:r>
              <a:rPr lang="en-US" altLang="zh-CN" sz="800" dirty="0">
                <a:solidFill>
                  <a:schemeClr val="tx1"/>
                </a:solidFill>
                <a:latin typeface="+mj-lt"/>
                <a:cs typeface="+mj-lt"/>
                <a:sym typeface="+mn-ea"/>
              </a:rPr>
              <a:t> this</a:t>
            </a:r>
            <a:r>
              <a:rPr lang="zh-CN" altLang="en-US" sz="800" dirty="0">
                <a:solidFill>
                  <a:schemeClr val="tx1"/>
                </a:solidFill>
                <a:latin typeface="+mj-lt"/>
                <a:cs typeface="+mj-lt"/>
                <a:sym typeface="+mn-ea"/>
              </a:rPr>
              <a:t> products for any purpose other than their intended use</a:t>
            </a:r>
            <a:r>
              <a:rPr lang="en-US" altLang="zh-CN" sz="800" dirty="0">
                <a:solidFill>
                  <a:schemeClr val="tx1"/>
                </a:solidFill>
                <a:latin typeface="+mj-lt"/>
                <a:cs typeface="+mj-lt"/>
                <a:sym typeface="+mn-ea"/>
              </a:rPr>
              <a:t>.</a:t>
            </a:r>
            <a:endParaRPr lang="en-US" altLang="zh-CN" sz="800" dirty="0">
              <a:solidFill>
                <a:schemeClr val="tx1"/>
              </a:solidFill>
              <a:latin typeface="+mj-lt"/>
              <a:cs typeface="+mj-lt"/>
              <a:sym typeface="+mn-ea"/>
            </a:endParaRPr>
          </a:p>
        </p:txBody>
      </p:sp>
      <p:sp>
        <p:nvSpPr>
          <p:cNvPr id="15" name="文本框 17"/>
          <p:cNvSpPr txBox="1"/>
          <p:nvPr/>
        </p:nvSpPr>
        <p:spPr>
          <a:xfrm>
            <a:off x="608330" y="4852670"/>
            <a:ext cx="6113780" cy="238760"/>
          </a:xfrm>
          <a:prstGeom prst="rect">
            <a:avLst/>
          </a:prstGeom>
          <a:noFill/>
          <a:ln w="9525">
            <a:noFill/>
          </a:ln>
        </p:spPr>
        <p:txBody>
          <a:bodyPr wrap="square" anchor="t" anchorCtr="0">
            <a:spAutoFit/>
          </a:bodyPr>
          <a:p>
            <a:pPr algn="just">
              <a:lnSpc>
                <a:spcPct val="120000"/>
              </a:lnSpc>
            </a:pPr>
            <a:r>
              <a:rPr lang="en-US" altLang="zh-CN" sz="800" dirty="0">
                <a:solidFill>
                  <a:schemeClr val="tx1"/>
                </a:solidFill>
                <a:ea typeface="宋体" panose="02010600030101010101" pitchFamily="2" charset="-122"/>
                <a:cs typeface="Arial" panose="020B0604020202020204" pitchFamily="34" charset="0"/>
              </a:rPr>
              <a:t>1) </a:t>
            </a:r>
            <a:r>
              <a:rPr lang="zh-CN" altLang="en-US" sz="800" b="1" dirty="0">
                <a:solidFill>
                  <a:schemeClr val="tx1"/>
                </a:solidFill>
                <a:ea typeface="宋体" panose="02010600030101010101" pitchFamily="2" charset="-122"/>
                <a:cs typeface="Arial" panose="020B0604020202020204" pitchFamily="34" charset="0"/>
              </a:rPr>
              <a:t>WARNING!</a:t>
            </a:r>
            <a:r>
              <a:rPr lang="zh-CN" altLang="en-US" sz="800" dirty="0">
                <a:solidFill>
                  <a:schemeClr val="tx1"/>
                </a:solidFill>
                <a:ea typeface="宋体" panose="02010600030101010101" pitchFamily="2" charset="-122"/>
                <a:cs typeface="Arial" panose="020B0604020202020204" pitchFamily="34" charset="0"/>
              </a:rPr>
              <a:t> </a:t>
            </a:r>
            <a:r>
              <a:rPr lang="zh-CN" altLang="en-US" sz="800" dirty="0">
                <a:cs typeface="Arial" panose="020B0604020202020204" pitchFamily="34" charset="0"/>
                <a:sym typeface="+mn-ea"/>
              </a:rPr>
              <a:t>This</a:t>
            </a:r>
            <a:r>
              <a:rPr lang="en-US" altLang="zh-CN" sz="800" dirty="0">
                <a:cs typeface="Arial" panose="020B0604020202020204" pitchFamily="34" charset="0"/>
                <a:sym typeface="+mn-ea"/>
              </a:rPr>
              <a:t> p</a:t>
            </a:r>
            <a:r>
              <a:rPr lang="zh-CN" altLang="en-US" sz="800" dirty="0">
                <a:cs typeface="Arial" panose="020B0604020202020204" pitchFamily="34" charset="0"/>
                <a:sym typeface="+mn-ea"/>
              </a:rPr>
              <a:t>roduct should be prescribed</a:t>
            </a:r>
            <a:r>
              <a:rPr lang="en-US" altLang="zh-CN" sz="800" dirty="0">
                <a:cs typeface="Arial" panose="020B0604020202020204" pitchFamily="34" charset="0"/>
                <a:sym typeface="+mn-ea"/>
              </a:rPr>
              <a:t> and installed </a:t>
            </a:r>
            <a:r>
              <a:rPr lang="zh-CN" altLang="en-US" sz="800" dirty="0">
                <a:cs typeface="Arial" panose="020B0604020202020204" pitchFamily="34" charset="0"/>
                <a:sym typeface="+mn-ea"/>
              </a:rPr>
              <a:t>by qualified professional</a:t>
            </a:r>
            <a:r>
              <a:rPr lang="en-US" altLang="zh-CN" sz="800" dirty="0">
                <a:cs typeface="Arial" panose="020B0604020202020204" pitchFamily="34" charset="0"/>
                <a:sym typeface="+mn-ea"/>
              </a:rPr>
              <a:t>s</a:t>
            </a:r>
            <a:r>
              <a:rPr lang="zh-CN" altLang="en-US" sz="800" dirty="0">
                <a:cs typeface="Arial" panose="020B0604020202020204" pitchFamily="34" charset="0"/>
                <a:sym typeface="+mn-ea"/>
              </a:rPr>
              <a:t>.</a:t>
            </a:r>
            <a:endParaRPr lang="zh-CN" altLang="en-US" sz="800" dirty="0">
              <a:solidFill>
                <a:schemeClr val="tx1"/>
              </a:solidFill>
              <a:ea typeface="宋体" panose="02010600030101010101" pitchFamily="2" charset="-122"/>
              <a:cs typeface="Arial" panose="020B0604020202020204" pitchFamily="34" charset="0"/>
            </a:endParaRPr>
          </a:p>
        </p:txBody>
      </p:sp>
      <p:sp>
        <p:nvSpPr>
          <p:cNvPr id="16" name="文本框 19"/>
          <p:cNvSpPr txBox="1"/>
          <p:nvPr/>
        </p:nvSpPr>
        <p:spPr>
          <a:xfrm>
            <a:off x="588645" y="5795010"/>
            <a:ext cx="6475095" cy="361950"/>
          </a:xfrm>
          <a:prstGeom prst="rect">
            <a:avLst/>
          </a:prstGeom>
          <a:noFill/>
          <a:ln w="9525">
            <a:noFill/>
          </a:ln>
        </p:spPr>
        <p:txBody>
          <a:bodyPr wrap="square" anchor="t" anchorCtr="0">
            <a:spAutoFit/>
          </a:bodyPr>
          <a:p>
            <a:pPr algn="just">
              <a:lnSpc>
                <a:spcPct val="110000"/>
              </a:lnSpc>
            </a:pPr>
            <a:r>
              <a:rPr lang="en-US" altLang="zh-CN" sz="800" dirty="0">
                <a:solidFill>
                  <a:schemeClr val="tx1"/>
                </a:solidFill>
                <a:ea typeface="宋体" panose="02010600030101010101" pitchFamily="2" charset="-122"/>
                <a:cs typeface="Arial" panose="020B0604020202020204" pitchFamily="34" charset="0"/>
              </a:rPr>
              <a:t> 3) </a:t>
            </a:r>
            <a:r>
              <a:rPr lang="zh-CN" altLang="en-US" sz="800" b="1" dirty="0">
                <a:solidFill>
                  <a:schemeClr val="tx1"/>
                </a:solidFill>
                <a:ea typeface="宋体" panose="02010600030101010101" pitchFamily="2" charset="-122"/>
                <a:cs typeface="Arial" panose="020B0604020202020204" pitchFamily="34" charset="0"/>
              </a:rPr>
              <a:t>WARNING!</a:t>
            </a:r>
            <a:r>
              <a:rPr lang="en-US" altLang="zh-CN" sz="800" dirty="0">
                <a:solidFill>
                  <a:schemeClr val="tx1"/>
                </a:solidFill>
                <a:cs typeface="Arial" panose="020B0604020202020204" pitchFamily="34" charset="0"/>
                <a:sym typeface="+mn-ea"/>
              </a:rPr>
              <a:t>T</a:t>
            </a:r>
            <a:r>
              <a:rPr lang="zh-CN" altLang="en-US" sz="800" dirty="0">
                <a:solidFill>
                  <a:schemeClr val="tx1"/>
                </a:solidFill>
                <a:cs typeface="Arial" panose="020B0604020202020204" pitchFamily="34" charset="0"/>
                <a:sym typeface="+mn-ea"/>
              </a:rPr>
              <a:t>his</a:t>
            </a:r>
            <a:r>
              <a:rPr lang="en-US" altLang="zh-CN" sz="800" dirty="0">
                <a:solidFill>
                  <a:schemeClr val="tx1"/>
                </a:solidFill>
                <a:cs typeface="Arial" panose="020B0604020202020204" pitchFamily="34" charset="0"/>
                <a:sym typeface="+mn-ea"/>
              </a:rPr>
              <a:t> </a:t>
            </a:r>
            <a:r>
              <a:rPr lang="zh-CN" altLang="en-US" sz="800" dirty="0">
                <a:solidFill>
                  <a:schemeClr val="tx1"/>
                </a:solidFill>
                <a:cs typeface="Arial" panose="020B0604020202020204" pitchFamily="34" charset="0"/>
                <a:sym typeface="+mn-ea"/>
              </a:rPr>
              <a:t>product</a:t>
            </a:r>
            <a:r>
              <a:rPr lang="zh-CN" altLang="en-US" sz="800" dirty="0">
                <a:solidFill>
                  <a:schemeClr val="tx1"/>
                </a:solidFill>
                <a:cs typeface="Arial" panose="020B0604020202020204" pitchFamily="34" charset="0"/>
                <a:sym typeface="+mn-ea"/>
              </a:rPr>
              <a:t> should be the first thing to be secured after </a:t>
            </a:r>
            <a:r>
              <a:rPr lang="en-US" altLang="zh-CN" sz="800" dirty="0">
                <a:solidFill>
                  <a:schemeClr val="tx1"/>
                </a:solidFill>
                <a:cs typeface="Arial" panose="020B0604020202020204" pitchFamily="34" charset="0"/>
                <a:sym typeface="+mn-ea"/>
              </a:rPr>
              <a:t>sitting in the wheelchair,</a:t>
            </a:r>
            <a:r>
              <a:rPr lang="zh-CN" altLang="en-US" sz="800" dirty="0">
                <a:solidFill>
                  <a:schemeClr val="tx1"/>
                </a:solidFill>
                <a:cs typeface="Arial" panose="020B0604020202020204" pitchFamily="34" charset="0"/>
                <a:sym typeface="+mn-ea"/>
              </a:rPr>
              <a:t> </a:t>
            </a:r>
            <a:r>
              <a:rPr lang="en-US" altLang="zh-CN" sz="800" dirty="0">
                <a:solidFill>
                  <a:schemeClr val="tx1"/>
                </a:solidFill>
                <a:cs typeface="Arial" panose="020B0604020202020204" pitchFamily="34" charset="0"/>
                <a:sym typeface="+mn-ea"/>
              </a:rPr>
              <a:t>and</a:t>
            </a:r>
            <a:r>
              <a:rPr lang="zh-CN" altLang="en-US" sz="800" dirty="0">
                <a:solidFill>
                  <a:schemeClr val="tx1"/>
                </a:solidFill>
                <a:cs typeface="Arial" panose="020B0604020202020204" pitchFamily="34" charset="0"/>
                <a:sym typeface="+mn-ea"/>
              </a:rPr>
              <a:t> the last item to be released or removed </a:t>
            </a:r>
            <a:r>
              <a:rPr lang="en-US" altLang="zh-CN" sz="800" dirty="0">
                <a:solidFill>
                  <a:schemeClr val="tx1"/>
                </a:solidFill>
                <a:cs typeface="Arial" panose="020B0604020202020204" pitchFamily="34" charset="0"/>
                <a:sym typeface="+mn-ea"/>
              </a:rPr>
              <a:t>   </a:t>
            </a:r>
            <a:endParaRPr lang="en-US" altLang="zh-CN" sz="800" dirty="0">
              <a:solidFill>
                <a:schemeClr val="tx1"/>
              </a:solidFill>
              <a:cs typeface="Arial" panose="020B0604020202020204" pitchFamily="34" charset="0"/>
              <a:sym typeface="+mn-ea"/>
            </a:endParaRPr>
          </a:p>
          <a:p>
            <a:pPr algn="just">
              <a:lnSpc>
                <a:spcPct val="110000"/>
              </a:lnSpc>
            </a:pPr>
            <a:r>
              <a:rPr lang="en-US" altLang="zh-CN" sz="800" dirty="0">
                <a:solidFill>
                  <a:schemeClr val="tx1"/>
                </a:solidFill>
                <a:cs typeface="Arial" panose="020B0604020202020204" pitchFamily="34" charset="0"/>
                <a:sym typeface="+mn-ea"/>
              </a:rPr>
              <a:t> </a:t>
            </a:r>
            <a:r>
              <a:rPr lang="zh-CN" altLang="en-US" sz="800" dirty="0">
                <a:solidFill>
                  <a:schemeClr val="tx1"/>
                </a:solidFill>
                <a:cs typeface="Arial" panose="020B0604020202020204" pitchFamily="34" charset="0"/>
                <a:sym typeface="+mn-ea"/>
              </a:rPr>
              <a:t>before the User leaves the wheelchair</a:t>
            </a:r>
            <a:r>
              <a:rPr lang="en-US" altLang="zh-CN" sz="800" dirty="0">
                <a:solidFill>
                  <a:schemeClr val="tx1"/>
                </a:solidFill>
                <a:cs typeface="Arial" panose="020B0604020202020204" pitchFamily="34" charset="0"/>
                <a:sym typeface="+mn-ea"/>
              </a:rPr>
              <a:t>.</a:t>
            </a:r>
            <a:r>
              <a:rPr lang="zh-CN" altLang="en-US" sz="800" dirty="0">
                <a:solidFill>
                  <a:schemeClr val="tx1"/>
                </a:solidFill>
                <a:cs typeface="Arial" panose="020B0604020202020204" pitchFamily="34" charset="0"/>
                <a:sym typeface="+mn-ea"/>
              </a:rPr>
              <a:t> Accidental release of this product can allow the user to</a:t>
            </a:r>
            <a:r>
              <a:rPr lang="zh-CN" altLang="en-US" sz="800" dirty="0">
                <a:solidFill>
                  <a:schemeClr val="tx1"/>
                </a:solidFill>
                <a:cs typeface="Arial" panose="020B0604020202020204" pitchFamily="34" charset="0"/>
                <a:sym typeface="+mn-ea"/>
              </a:rPr>
              <a:t> slip down or </a:t>
            </a:r>
            <a:r>
              <a:rPr lang="zh-CN" altLang="en-US" sz="800" dirty="0">
                <a:solidFill>
                  <a:schemeClr val="tx1"/>
                </a:solidFill>
                <a:cs typeface="Arial" panose="020B0604020202020204" pitchFamily="34" charset="0"/>
                <a:sym typeface="+mn-ea"/>
              </a:rPr>
              <a:t>fall forward.</a:t>
            </a:r>
            <a:endParaRPr lang="zh-CN" altLang="en-US" sz="800" dirty="0">
              <a:solidFill>
                <a:schemeClr val="tx1"/>
              </a:solidFill>
              <a:ea typeface="宋体" panose="02010600030101010101" pitchFamily="2" charset="-122"/>
              <a:cs typeface="Arial" panose="020B0604020202020204" pitchFamily="34" charset="0"/>
              <a:sym typeface="+mn-ea"/>
            </a:endParaRPr>
          </a:p>
        </p:txBody>
      </p:sp>
      <p:sp>
        <p:nvSpPr>
          <p:cNvPr id="17" name="文本框 19"/>
          <p:cNvSpPr txBox="1"/>
          <p:nvPr/>
        </p:nvSpPr>
        <p:spPr>
          <a:xfrm>
            <a:off x="619760" y="5091430"/>
            <a:ext cx="6418580" cy="706755"/>
          </a:xfrm>
          <a:prstGeom prst="rect">
            <a:avLst/>
          </a:prstGeom>
          <a:noFill/>
          <a:ln w="9525">
            <a:noFill/>
          </a:ln>
        </p:spPr>
        <p:txBody>
          <a:bodyPr wrap="square" anchor="t" anchorCtr="0">
            <a:spAutoFit/>
          </a:bodyPr>
          <a:p>
            <a:pPr algn="just"/>
            <a:r>
              <a:rPr lang="en-US" altLang="zh-CN" sz="800" dirty="0">
                <a:solidFill>
                  <a:schemeClr val="tx1"/>
                </a:solidFill>
                <a:cs typeface="Arial" panose="020B0604020202020204" pitchFamily="34" charset="0"/>
                <a:sym typeface="+mn-ea"/>
              </a:rPr>
              <a:t>2)</a:t>
            </a:r>
            <a:r>
              <a:rPr lang="en-US" altLang="zh-CN" sz="800" b="1" dirty="0">
                <a:solidFill>
                  <a:schemeClr val="tx1"/>
                </a:solidFill>
                <a:cs typeface="Arial" panose="020B0604020202020204" pitchFamily="34" charset="0"/>
                <a:sym typeface="+mn-ea"/>
              </a:rPr>
              <a:t> </a:t>
            </a:r>
            <a:r>
              <a:rPr lang="zh-CN" altLang="en-US" sz="800" b="1" dirty="0">
                <a:solidFill>
                  <a:schemeClr val="tx1"/>
                </a:solidFill>
                <a:cs typeface="Arial" panose="020B0604020202020204" pitchFamily="34" charset="0"/>
                <a:sym typeface="+mn-ea"/>
              </a:rPr>
              <a:t>WARNING!</a:t>
            </a:r>
            <a:r>
              <a:rPr lang="zh-CN" altLang="en-US" sz="800" dirty="0">
                <a:solidFill>
                  <a:schemeClr val="tx1"/>
                </a:solidFill>
                <a:cs typeface="Arial" panose="020B0604020202020204" pitchFamily="34" charset="0"/>
                <a:sym typeface="+mn-ea"/>
              </a:rPr>
              <a:t> </a:t>
            </a:r>
            <a:r>
              <a:rPr lang="zh-CN" altLang="en-US" sz="800" dirty="0">
                <a:solidFill>
                  <a:schemeClr val="tx1"/>
                </a:solidFill>
                <a:latin typeface="+mn-lt"/>
                <a:cs typeface="+mn-lt"/>
              </a:rPr>
              <a:t>All </a:t>
            </a:r>
            <a:r>
              <a:rPr lang="en-US" altLang="zh-CN" sz="800" dirty="0">
                <a:solidFill>
                  <a:schemeClr val="tx1"/>
                </a:solidFill>
                <a:latin typeface="+mn-lt"/>
                <a:cs typeface="+mn-lt"/>
              </a:rPr>
              <a:t>positioning</a:t>
            </a:r>
            <a:r>
              <a:rPr lang="zh-CN" altLang="en-US" sz="800" dirty="0">
                <a:solidFill>
                  <a:schemeClr val="tx1"/>
                </a:solidFill>
                <a:latin typeface="+mn-lt"/>
                <a:cs typeface="+mn-lt"/>
              </a:rPr>
              <a:t> </a:t>
            </a:r>
            <a:r>
              <a:rPr lang="en-US" altLang="zh-CN" sz="800" dirty="0">
                <a:solidFill>
                  <a:schemeClr val="tx1"/>
                </a:solidFill>
                <a:latin typeface="+mn-lt"/>
                <a:cs typeface="+mn-lt"/>
              </a:rPr>
              <a:t>h</a:t>
            </a:r>
            <a:r>
              <a:rPr lang="zh-CN" altLang="en-US" sz="800" dirty="0">
                <a:solidFill>
                  <a:schemeClr val="tx1"/>
                </a:solidFill>
                <a:latin typeface="+mn-lt"/>
                <a:cs typeface="+mn-lt"/>
              </a:rPr>
              <a:t>arnesses and </a:t>
            </a:r>
            <a:r>
              <a:rPr lang="en-US" altLang="zh-CN" sz="800" dirty="0">
                <a:solidFill>
                  <a:schemeClr val="tx1"/>
                </a:solidFill>
                <a:latin typeface="+mn-lt"/>
                <a:cs typeface="+mn-lt"/>
              </a:rPr>
              <a:t>b</a:t>
            </a:r>
            <a:r>
              <a:rPr lang="zh-CN" altLang="en-US" sz="800" dirty="0">
                <a:solidFill>
                  <a:schemeClr val="tx1"/>
                </a:solidFill>
                <a:latin typeface="+mn-lt"/>
                <a:cs typeface="+mn-lt"/>
              </a:rPr>
              <a:t>elts are designed for postural positioning and individual security only, not as a method of restraint</a:t>
            </a:r>
            <a:r>
              <a:rPr lang="zh-CN" altLang="en-US" sz="800" dirty="0">
                <a:solidFill>
                  <a:schemeClr val="tx1"/>
                </a:solidFill>
                <a:latin typeface="+mn-lt"/>
                <a:cs typeface="+mn-lt"/>
                <a:sym typeface="+mn-ea"/>
              </a:rPr>
              <a:t>. Users</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must</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continue to practice regular pressure relief activities and</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skin integrity checks, not only</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where this</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product</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contact</a:t>
            </a:r>
            <a:r>
              <a:rPr lang="en-US" altLang="zh-CN" sz="800" dirty="0">
                <a:solidFill>
                  <a:schemeClr val="tx1"/>
                </a:solidFill>
                <a:latin typeface="+mn-lt"/>
                <a:cs typeface="+mn-lt"/>
                <a:sym typeface="+mn-ea"/>
              </a:rPr>
              <a:t>s</a:t>
            </a:r>
            <a:r>
              <a:rPr lang="zh-CN" altLang="en-US" sz="800" dirty="0">
                <a:solidFill>
                  <a:schemeClr val="tx1"/>
                </a:solidFill>
                <a:latin typeface="+mn-lt"/>
                <a:cs typeface="+mn-lt"/>
                <a:sym typeface="+mn-ea"/>
              </a:rPr>
              <a:t>, but also in primary pressure-bearing</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areas such as the sacrum, legs, and buttocks. If</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increased skin redness or irritation occurs, discontinue</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use and consult your physician or seating specialist.</a:t>
            </a:r>
            <a:r>
              <a:rPr lang="en-US" altLang="zh-CN" sz="800" dirty="0">
                <a:solidFill>
                  <a:schemeClr val="tx1"/>
                </a:solidFill>
                <a:latin typeface="+mn-lt"/>
                <a:cs typeface="+mn-lt"/>
                <a:sym typeface="+mn-ea"/>
              </a:rPr>
              <a:t> Also, the products need to be adjusted periodically to allow for users’ growth, changes in clothing or in their disability requirements.</a:t>
            </a:r>
            <a:endParaRPr lang="en-US" altLang="zh-CN" sz="800" dirty="0">
              <a:solidFill>
                <a:schemeClr val="tx1"/>
              </a:solidFill>
              <a:latin typeface="+mn-lt"/>
              <a:ea typeface="宋体" panose="02010600030101010101" pitchFamily="2" charset="-122"/>
              <a:cs typeface="+mn-lt"/>
              <a:sym typeface="+mn-ea"/>
            </a:endParaRPr>
          </a:p>
        </p:txBody>
      </p:sp>
      <p:sp>
        <p:nvSpPr>
          <p:cNvPr id="27" name="文本框 26"/>
          <p:cNvSpPr txBox="1"/>
          <p:nvPr/>
        </p:nvSpPr>
        <p:spPr>
          <a:xfrm>
            <a:off x="611505" y="6383655"/>
            <a:ext cx="6466840" cy="386080"/>
          </a:xfrm>
          <a:prstGeom prst="rect">
            <a:avLst/>
          </a:prstGeom>
          <a:noFill/>
        </p:spPr>
        <p:txBody>
          <a:bodyPr wrap="square" rtlCol="0" anchor="t">
            <a:spAutoFit/>
          </a:bodyPr>
          <a:p>
            <a:pPr lvl="0" algn="just">
              <a:lnSpc>
                <a:spcPct val="120000"/>
              </a:lnSpc>
              <a:buClrTx/>
              <a:buSzTx/>
              <a:buFontTx/>
            </a:pPr>
            <a:r>
              <a:rPr lang="en-US" altLang="zh-CN" sz="800" dirty="0">
                <a:solidFill>
                  <a:schemeClr val="tx1"/>
                </a:solidFill>
                <a:cs typeface="Arial" panose="020B0604020202020204" pitchFamily="34" charset="0"/>
                <a:sym typeface="+mn-ea"/>
              </a:rPr>
              <a:t>5)</a:t>
            </a:r>
            <a:r>
              <a:rPr lang="en-US" altLang="zh-CN" sz="800" b="1" dirty="0">
                <a:solidFill>
                  <a:schemeClr val="tx1"/>
                </a:solidFill>
                <a:cs typeface="Arial" panose="020B0604020202020204" pitchFamily="34" charset="0"/>
                <a:sym typeface="+mn-ea"/>
              </a:rPr>
              <a:t> WARNING!</a:t>
            </a:r>
            <a:r>
              <a:rPr lang="en-US" altLang="zh-CN" sz="800" dirty="0">
                <a:solidFill>
                  <a:schemeClr val="tx1"/>
                </a:solidFill>
                <a:cs typeface="Arial" panose="020B0604020202020204" pitchFamily="34" charset="0"/>
                <a:sym typeface="+mn-ea"/>
              </a:rPr>
              <a:t>If the user's physical or cognitive abilities prevent them from safely operating the harness, then the caregiver must be present at all times during its use. Ensure that all caregivers know how to properly adjust and unclip the product.</a:t>
            </a:r>
            <a:endParaRPr lang="en-US" altLang="zh-CN" sz="800" dirty="0">
              <a:solidFill>
                <a:schemeClr val="tx1"/>
              </a:solidFill>
              <a:cs typeface="Arial" panose="020B0604020202020204" pitchFamily="34" charset="0"/>
              <a:sym typeface="+mn-ea"/>
            </a:endParaRPr>
          </a:p>
        </p:txBody>
      </p:sp>
      <p:sp>
        <p:nvSpPr>
          <p:cNvPr id="29" name="文本框 28"/>
          <p:cNvSpPr txBox="1"/>
          <p:nvPr/>
        </p:nvSpPr>
        <p:spPr>
          <a:xfrm>
            <a:off x="610870" y="6156960"/>
            <a:ext cx="6320155" cy="226695"/>
          </a:xfrm>
          <a:prstGeom prst="rect">
            <a:avLst/>
          </a:prstGeom>
          <a:noFill/>
          <a:ln w="9525">
            <a:noFill/>
          </a:ln>
        </p:spPr>
        <p:txBody>
          <a:bodyPr wrap="square" rtlCol="0" anchor="t" anchorCtr="0">
            <a:spAutoFit/>
          </a:bodyPr>
          <a:p>
            <a:pPr lvl="0" algn="just">
              <a:lnSpc>
                <a:spcPct val="110000"/>
              </a:lnSpc>
              <a:buClrTx/>
              <a:buSzTx/>
              <a:buFontTx/>
            </a:pPr>
            <a:r>
              <a:rPr lang="en-US" altLang="zh-CN" sz="800" dirty="0">
                <a:solidFill>
                  <a:schemeClr val="tx1"/>
                </a:solidFill>
                <a:cs typeface="Arial" panose="020B0604020202020204" pitchFamily="34" charset="0"/>
                <a:sym typeface="+mn-ea"/>
              </a:rPr>
              <a:t>4</a:t>
            </a:r>
            <a:r>
              <a:rPr lang="en-US" altLang="zh-CN" sz="800" dirty="0">
                <a:solidFill>
                  <a:schemeClr val="tx1"/>
                </a:solidFill>
                <a:cs typeface="Arial" panose="020B0604020202020204" pitchFamily="34" charset="0"/>
                <a:sym typeface="+mn-ea"/>
              </a:rPr>
              <a:t>)</a:t>
            </a:r>
            <a:r>
              <a:rPr lang="en-US" altLang="zh-CN" sz="800" b="1" dirty="0">
                <a:solidFill>
                  <a:schemeClr val="tx1"/>
                </a:solidFill>
                <a:cs typeface="Arial" panose="020B0604020202020204" pitchFamily="34" charset="0"/>
                <a:sym typeface="+mn-ea"/>
              </a:rPr>
              <a:t> </a:t>
            </a:r>
            <a:r>
              <a:rPr lang="en-US" altLang="zh-CN" sz="800" b="1" dirty="0">
                <a:solidFill>
                  <a:schemeClr val="tx1"/>
                </a:solidFill>
                <a:cs typeface="Arial" panose="020B0604020202020204" pitchFamily="34" charset="0"/>
                <a:sym typeface="+mn-ea"/>
              </a:rPr>
              <a:t>WARNING</a:t>
            </a:r>
            <a:r>
              <a:rPr lang="en-US" altLang="zh-CN" sz="800" b="1" dirty="0">
                <a:solidFill>
                  <a:schemeClr val="tx1"/>
                </a:solidFill>
                <a:cs typeface="Arial" panose="020B0604020202020204" pitchFamily="34" charset="0"/>
                <a:sym typeface="+mn-ea"/>
              </a:rPr>
              <a:t>!</a:t>
            </a:r>
            <a:r>
              <a:rPr lang="en-US" altLang="zh-CN" sz="800" dirty="0">
                <a:solidFill>
                  <a:schemeClr val="tx1"/>
                </a:solidFill>
                <a:cs typeface="Arial" panose="020B0604020202020204" pitchFamily="34" charset="0"/>
                <a:sym typeface="+mn-ea"/>
              </a:rPr>
              <a:t>If the user is trapped in the chair in an emergency, it may be dangerous for the user not to be able to release it on his own.</a:t>
            </a:r>
            <a:endParaRPr lang="en-US" altLang="zh-CN" sz="800" dirty="0">
              <a:solidFill>
                <a:schemeClr val="tx1"/>
              </a:solidFill>
              <a:cs typeface="Arial" panose="020B0604020202020204" pitchFamily="34" charset="0"/>
              <a:sym typeface="+mn-ea"/>
            </a:endParaRPr>
          </a:p>
        </p:txBody>
      </p:sp>
      <p:sp>
        <p:nvSpPr>
          <p:cNvPr id="52" name="文本框 1"/>
          <p:cNvSpPr txBox="1"/>
          <p:nvPr/>
        </p:nvSpPr>
        <p:spPr>
          <a:xfrm>
            <a:off x="395605" y="6858000"/>
            <a:ext cx="6696710" cy="3337560"/>
          </a:xfrm>
          <a:prstGeom prst="rect">
            <a:avLst/>
          </a:prstGeom>
          <a:noFill/>
          <a:ln w="9525">
            <a:noFill/>
          </a:ln>
        </p:spPr>
        <p:txBody>
          <a:bodyPr wrap="square" anchor="t" anchorCtr="0">
            <a:spAutoFit/>
          </a:bodyPr>
          <a:p>
            <a:pPr>
              <a:lnSpc>
                <a:spcPct val="120000"/>
              </a:lnSpc>
            </a:pPr>
            <a:endParaRPr lang="zh-CN" altLang="en-US" sz="1200" b="1">
              <a:solidFill>
                <a:schemeClr val="tx1"/>
              </a:solidFill>
              <a:latin typeface="Arial" panose="020B0604020202020204" pitchFamily="34" charset="0"/>
              <a:ea typeface="宋体" panose="02010600030101010101" pitchFamily="2" charset="-122"/>
            </a:endParaRPr>
          </a:p>
          <a:p>
            <a:pPr>
              <a:lnSpc>
                <a:spcPct val="120000"/>
              </a:lnSpc>
            </a:pPr>
            <a:r>
              <a:rPr lang="en-US" altLang="zh-CN" sz="1400" b="1">
                <a:solidFill>
                  <a:schemeClr val="tx1"/>
                </a:solidFill>
                <a:latin typeface="Arial" panose="020B0604020202020204" pitchFamily="34" charset="0"/>
                <a:ea typeface="宋体" panose="02010600030101010101" pitchFamily="2" charset="-122"/>
              </a:rPr>
              <a:t>[ </a:t>
            </a:r>
            <a:r>
              <a:rPr lang="zh-CN" altLang="en-US" sz="1400" b="1">
                <a:solidFill>
                  <a:schemeClr val="tx1"/>
                </a:solidFill>
                <a:latin typeface="Arial" panose="020B0604020202020204" pitchFamily="34" charset="0"/>
                <a:ea typeface="宋体" panose="02010600030101010101" pitchFamily="2" charset="-122"/>
              </a:rPr>
              <a:t>Maintenance </a:t>
            </a:r>
            <a:r>
              <a:rPr lang="en-US" altLang="zh-CN" sz="1400" b="1">
                <a:solidFill>
                  <a:schemeClr val="tx1"/>
                </a:solidFill>
                <a:latin typeface="Arial" panose="020B0604020202020204" pitchFamily="34" charset="0"/>
                <a:ea typeface="宋体" panose="02010600030101010101" pitchFamily="2" charset="-122"/>
              </a:rPr>
              <a:t>]</a:t>
            </a:r>
            <a:r>
              <a:rPr lang="zh-CN" altLang="en-US" sz="1400" b="1">
                <a:solidFill>
                  <a:schemeClr val="tx1"/>
                </a:solidFill>
                <a:latin typeface="Arial" panose="020B0604020202020204" pitchFamily="34" charset="0"/>
                <a:ea typeface="宋体" panose="02010600030101010101" pitchFamily="2" charset="-122"/>
              </a:rPr>
              <a:t>:</a:t>
            </a:r>
            <a:endParaRPr lang="zh-CN" altLang="en-US" sz="1400" b="1">
              <a:solidFill>
                <a:schemeClr val="tx1"/>
              </a:solidFill>
              <a:latin typeface="Arial" panose="020B0604020202020204" pitchFamily="34" charset="0"/>
              <a:ea typeface="宋体" panose="02010600030101010101" pitchFamily="2" charset="-122"/>
            </a:endParaRPr>
          </a:p>
          <a:p>
            <a:pPr>
              <a:lnSpc>
                <a:spcPct val="120000"/>
              </a:lnSpc>
            </a:pPr>
            <a:r>
              <a:rPr lang="zh-CN" altLang="en-US" sz="800">
                <a:solidFill>
                  <a:schemeClr val="tx1"/>
                </a:solidFill>
                <a:sym typeface="+mn-ea"/>
              </a:rPr>
              <a:t>Inspect this product regularly for signs of wear in</a:t>
            </a:r>
            <a:r>
              <a:rPr lang="en-US" altLang="zh-CN" sz="800">
                <a:solidFill>
                  <a:schemeClr val="tx1"/>
                </a:solidFill>
                <a:sym typeface="+mn-ea"/>
              </a:rPr>
              <a:t> </a:t>
            </a:r>
            <a:r>
              <a:rPr lang="zh-CN" altLang="en-US" sz="800">
                <a:solidFill>
                  <a:schemeClr val="tx1"/>
                </a:solidFill>
                <a:sym typeface="+mn-ea"/>
              </a:rPr>
              <a:t> the buckles</a:t>
            </a:r>
            <a:r>
              <a:rPr lang="en-US" altLang="zh-CN" sz="800">
                <a:solidFill>
                  <a:schemeClr val="tx1"/>
                </a:solidFill>
                <a:sym typeface="+mn-ea"/>
              </a:rPr>
              <a:t>,</a:t>
            </a:r>
            <a:r>
              <a:rPr lang="zh-CN" altLang="en-US" sz="800">
                <a:solidFill>
                  <a:schemeClr val="tx1"/>
                </a:solidFill>
                <a:sym typeface="+mn-ea"/>
              </a:rPr>
              <a:t> stitching, webbing &amp; pads. Immediately remove this product from use when any condition develops that might make operation unsafe</a:t>
            </a:r>
            <a:r>
              <a:rPr lang="en-US" altLang="zh-CN" sz="800">
                <a:solidFill>
                  <a:schemeClr val="tx1"/>
                </a:solidFill>
                <a:sym typeface="+mn-ea"/>
              </a:rPr>
              <a:t>,</a:t>
            </a:r>
            <a:r>
              <a:rPr lang="zh-CN" altLang="en-US" sz="800">
                <a:solidFill>
                  <a:schemeClr val="tx1"/>
                </a:solidFill>
                <a:sym typeface="+mn-ea"/>
              </a:rPr>
              <a:t> contact your supplier for qualified repair or replacement. Do not alter or repair by</a:t>
            </a:r>
            <a:r>
              <a:rPr lang="en-US" altLang="zh-CN" sz="800">
                <a:solidFill>
                  <a:schemeClr val="tx1"/>
                </a:solidFill>
                <a:sym typeface="+mn-ea"/>
              </a:rPr>
              <a:t> </a:t>
            </a:r>
            <a:r>
              <a:rPr lang="zh-CN" altLang="en-US" sz="800">
                <a:solidFill>
                  <a:schemeClr val="tx1"/>
                </a:solidFill>
                <a:sym typeface="+mn-ea"/>
              </a:rPr>
              <a:t>unqualified persons.Customers modifying or altering our or products, or using them in conjunction with products from other manufacturers, do so at their own risk.</a:t>
            </a:r>
            <a:endParaRPr lang="zh-CN" altLang="en-US" sz="1000">
              <a:solidFill>
                <a:schemeClr val="tx1"/>
              </a:solidFill>
              <a:latin typeface="Arial" panose="020B0604020202020204" pitchFamily="34" charset="0"/>
              <a:ea typeface="宋体" panose="02010600030101010101" pitchFamily="2" charset="-122"/>
            </a:endParaRPr>
          </a:p>
          <a:p>
            <a:pPr>
              <a:lnSpc>
                <a:spcPct val="120000"/>
              </a:lnSpc>
            </a:pPr>
            <a:r>
              <a:rPr lang="en-US" altLang="zh-CN" sz="1400" b="1">
                <a:solidFill>
                  <a:schemeClr val="tx1"/>
                </a:solidFill>
                <a:ea typeface="宋体" panose="02010600030101010101" pitchFamily="2" charset="-122"/>
                <a:cs typeface="Arial" panose="020B0604020202020204" pitchFamily="34" charset="0"/>
              </a:rPr>
              <a:t>[ </a:t>
            </a:r>
            <a:r>
              <a:rPr lang="zh-CN" altLang="en-US" sz="1400" b="1">
                <a:solidFill>
                  <a:schemeClr val="tx1"/>
                </a:solidFill>
                <a:ea typeface="宋体" panose="02010600030101010101" pitchFamily="2" charset="-122"/>
                <a:cs typeface="Arial" panose="020B0604020202020204" pitchFamily="34" charset="0"/>
              </a:rPr>
              <a:t>Cleaning</a:t>
            </a:r>
            <a:r>
              <a:rPr lang="en-US" altLang="zh-CN" sz="1400" b="1">
                <a:solidFill>
                  <a:schemeClr val="tx1"/>
                </a:solidFill>
                <a:ea typeface="宋体" panose="02010600030101010101" pitchFamily="2" charset="-122"/>
                <a:cs typeface="Arial" panose="020B0604020202020204" pitchFamily="34" charset="0"/>
              </a:rPr>
              <a:t> ]</a:t>
            </a:r>
            <a:r>
              <a:rPr lang="zh-CN" altLang="en-US" sz="1400">
                <a:solidFill>
                  <a:schemeClr val="tx1"/>
                </a:solidFill>
                <a:ea typeface="宋体" panose="02010600030101010101" pitchFamily="2" charset="-122"/>
                <a:cs typeface="Arial" panose="020B0604020202020204" pitchFamily="34" charset="0"/>
              </a:rPr>
              <a:t>:</a:t>
            </a:r>
            <a:endParaRPr lang="zh-CN" altLang="en-US" sz="1400">
              <a:solidFill>
                <a:schemeClr val="tx1"/>
              </a:solidFill>
              <a:ea typeface="宋体" panose="02010600030101010101" pitchFamily="2" charset="-122"/>
              <a:cs typeface="Arial" panose="020B0604020202020204" pitchFamily="34" charset="0"/>
            </a:endParaRPr>
          </a:p>
          <a:p>
            <a:pPr>
              <a:lnSpc>
                <a:spcPct val="120000"/>
              </a:lnSpc>
            </a:pPr>
            <a:r>
              <a:rPr lang="zh-CN" altLang="en-US" sz="800">
                <a:solidFill>
                  <a:schemeClr val="tx1"/>
                </a:solidFill>
                <a:sym typeface="+mn-ea"/>
              </a:rPr>
              <a:t>Warm machine wash  60°C</a:t>
            </a:r>
            <a:r>
              <a:rPr lang="en-US" altLang="zh-CN" sz="800">
                <a:solidFill>
                  <a:schemeClr val="tx1"/>
                </a:solidFill>
                <a:sym typeface="+mn-ea"/>
              </a:rPr>
              <a:t> </a:t>
            </a:r>
            <a:r>
              <a:rPr lang="zh-CN" altLang="en-US" sz="800">
                <a:solidFill>
                  <a:schemeClr val="tx1"/>
                </a:solidFill>
                <a:sym typeface="+mn-ea"/>
              </a:rPr>
              <a:t>(140°F). Tumble dry low</a:t>
            </a:r>
            <a:r>
              <a:rPr lang="en-US" altLang="zh-CN" sz="800">
                <a:solidFill>
                  <a:schemeClr val="tx1"/>
                </a:solidFill>
                <a:sym typeface="+mn-ea"/>
              </a:rPr>
              <a:t> </a:t>
            </a:r>
            <a:r>
              <a:rPr lang="zh-CN" altLang="en-US" sz="800">
                <a:solidFill>
                  <a:schemeClr val="tx1"/>
                </a:solidFill>
                <a:sym typeface="+mn-ea"/>
              </a:rPr>
              <a:t>or drip dry. Do not bleach or iron.</a:t>
            </a:r>
            <a:endParaRPr lang="zh-CN" altLang="en-US" sz="800">
              <a:solidFill>
                <a:schemeClr val="tx1"/>
              </a:solidFill>
            </a:endParaRPr>
          </a:p>
          <a:p>
            <a:pPr>
              <a:lnSpc>
                <a:spcPct val="120000"/>
              </a:lnSpc>
            </a:pPr>
            <a:r>
              <a:rPr lang="zh-CN" altLang="en-US" sz="800">
                <a:solidFill>
                  <a:schemeClr val="tx1"/>
                </a:solidFill>
                <a:sym typeface="+mn-ea"/>
              </a:rPr>
              <a:t>Plac</a:t>
            </a:r>
            <a:r>
              <a:rPr lang="en-US" altLang="zh-CN" sz="800">
                <a:solidFill>
                  <a:schemeClr val="tx1"/>
                </a:solidFill>
                <a:sym typeface="+mn-ea"/>
              </a:rPr>
              <a:t>ing the</a:t>
            </a:r>
            <a:r>
              <a:rPr lang="zh-CN" altLang="en-US" sz="800">
                <a:solidFill>
                  <a:schemeClr val="tx1"/>
                </a:solidFill>
                <a:sym typeface="+mn-ea"/>
              </a:rPr>
              <a:t> harness</a:t>
            </a:r>
            <a:r>
              <a:rPr lang="en-US" altLang="zh-CN" sz="800">
                <a:solidFill>
                  <a:schemeClr val="tx1"/>
                </a:solidFill>
                <a:sym typeface="+mn-ea"/>
              </a:rPr>
              <a:t>/belt</a:t>
            </a:r>
            <a:r>
              <a:rPr lang="zh-CN" altLang="en-US" sz="800">
                <a:solidFill>
                  <a:schemeClr val="tx1"/>
                </a:solidFill>
                <a:sym typeface="+mn-ea"/>
              </a:rPr>
              <a:t> inside a laundry bag to prevent damage to </a:t>
            </a:r>
            <a:r>
              <a:rPr lang="en-US" altLang="zh-CN" sz="800">
                <a:solidFill>
                  <a:schemeClr val="tx1"/>
                </a:solidFill>
                <a:sym typeface="+mn-ea"/>
              </a:rPr>
              <a:t>the</a:t>
            </a:r>
            <a:r>
              <a:rPr lang="zh-CN" altLang="en-US" sz="800">
                <a:solidFill>
                  <a:schemeClr val="tx1"/>
                </a:solidFill>
                <a:sym typeface="+mn-ea"/>
              </a:rPr>
              <a:t> harness</a:t>
            </a:r>
            <a:r>
              <a:rPr lang="en-US" altLang="zh-CN" sz="800">
                <a:solidFill>
                  <a:schemeClr val="tx1"/>
                </a:solidFill>
                <a:sym typeface="+mn-ea"/>
              </a:rPr>
              <a:t>/belt</a:t>
            </a:r>
            <a:r>
              <a:rPr lang="zh-CN" altLang="en-US" sz="800">
                <a:solidFill>
                  <a:schemeClr val="tx1"/>
                </a:solidFill>
                <a:sym typeface="+mn-ea"/>
              </a:rPr>
              <a:t> and washing machine/dryer</a:t>
            </a:r>
            <a:r>
              <a:rPr lang="en-US" altLang="zh-CN" sz="800">
                <a:solidFill>
                  <a:schemeClr val="tx1"/>
                </a:solidFill>
                <a:sym typeface="+mn-ea"/>
              </a:rPr>
              <a:t>.</a:t>
            </a:r>
            <a:endParaRPr lang="en-US" altLang="zh-CN" sz="800">
              <a:solidFill>
                <a:schemeClr val="tx1"/>
              </a:solidFill>
            </a:endParaRPr>
          </a:p>
          <a:p>
            <a:pPr>
              <a:lnSpc>
                <a:spcPct val="120000"/>
              </a:lnSpc>
            </a:pPr>
            <a:endParaRPr lang="zh-CN" altLang="en-US" sz="800">
              <a:solidFill>
                <a:schemeClr val="tx1"/>
              </a:solidFill>
              <a:latin typeface="Arial" panose="020B0604020202020204" pitchFamily="34" charset="0"/>
              <a:ea typeface="宋体" panose="02010600030101010101" pitchFamily="2" charset="-122"/>
            </a:endParaRPr>
          </a:p>
          <a:p>
            <a:pPr>
              <a:lnSpc>
                <a:spcPct val="120000"/>
              </a:lnSpc>
            </a:pPr>
            <a:endParaRPr lang="zh-CN" altLang="en-US" sz="1000">
              <a:solidFill>
                <a:schemeClr val="tx1"/>
              </a:solidFill>
              <a:latin typeface="Arial" panose="020B0604020202020204" pitchFamily="34" charset="0"/>
              <a:ea typeface="宋体" panose="02010600030101010101" pitchFamily="2" charset="-122"/>
            </a:endParaRPr>
          </a:p>
          <a:p>
            <a:pPr>
              <a:lnSpc>
                <a:spcPct val="120000"/>
              </a:lnSpc>
            </a:pPr>
            <a:endParaRPr lang="zh-CN" altLang="en-US" sz="1000">
              <a:solidFill>
                <a:schemeClr val="tx1"/>
              </a:solidFill>
              <a:latin typeface="Arial" panose="020B0604020202020204" pitchFamily="34" charset="0"/>
              <a:ea typeface="宋体" panose="02010600030101010101" pitchFamily="2" charset="-122"/>
            </a:endParaRPr>
          </a:p>
          <a:p>
            <a:pPr>
              <a:lnSpc>
                <a:spcPct val="120000"/>
              </a:lnSpc>
            </a:pPr>
            <a:r>
              <a:rPr lang="en-US" altLang="zh-CN" sz="1400" b="1">
                <a:solidFill>
                  <a:schemeClr val="tx1"/>
                </a:solidFill>
                <a:latin typeface="Arial" panose="020B0604020202020204" pitchFamily="34" charset="0"/>
                <a:ea typeface="宋体" panose="02010600030101010101" pitchFamily="2" charset="-122"/>
              </a:rPr>
              <a:t>[ </a:t>
            </a:r>
            <a:r>
              <a:rPr lang="zh-CN" altLang="en-US" sz="1400" b="1">
                <a:solidFill>
                  <a:schemeClr val="tx1"/>
                </a:solidFill>
                <a:latin typeface="Arial" panose="020B0604020202020204" pitchFamily="34" charset="0"/>
                <a:ea typeface="宋体" panose="02010600030101010101" pitchFamily="2" charset="-122"/>
              </a:rPr>
              <a:t>Warranty statement</a:t>
            </a:r>
            <a:r>
              <a:rPr lang="en-US" altLang="zh-CN" sz="1400" b="1">
                <a:solidFill>
                  <a:schemeClr val="tx1"/>
                </a:solidFill>
                <a:latin typeface="Arial" panose="020B0604020202020204" pitchFamily="34" charset="0"/>
                <a:ea typeface="宋体" panose="02010600030101010101" pitchFamily="2" charset="-122"/>
              </a:rPr>
              <a:t> ]</a:t>
            </a:r>
            <a:r>
              <a:rPr lang="zh-CN" altLang="en-US" sz="1400" b="1">
                <a:solidFill>
                  <a:schemeClr val="tx1"/>
                </a:solidFill>
                <a:latin typeface="Arial" panose="020B0604020202020204" pitchFamily="34" charset="0"/>
                <a:ea typeface="宋体" panose="02010600030101010101" pitchFamily="2" charset="-122"/>
              </a:rPr>
              <a:t>:</a:t>
            </a:r>
            <a:endParaRPr lang="zh-CN" altLang="en-US" sz="1400" b="1">
              <a:solidFill>
                <a:schemeClr val="tx1"/>
              </a:solidFill>
              <a:latin typeface="Arial" panose="020B0604020202020204" pitchFamily="34" charset="0"/>
              <a:ea typeface="宋体" panose="02010600030101010101" pitchFamily="2" charset="-122"/>
            </a:endParaRPr>
          </a:p>
          <a:p>
            <a:pPr>
              <a:lnSpc>
                <a:spcPct val="120000"/>
              </a:lnSpc>
            </a:pPr>
            <a:r>
              <a:rPr lang="zh-CN" altLang="en-US" sz="800">
                <a:solidFill>
                  <a:schemeClr val="tx1"/>
                </a:solidFill>
                <a:sym typeface="+mn-ea"/>
              </a:rPr>
              <a:t>This product is warrantied to be free of defects in materials and workmanship for </a:t>
            </a:r>
            <a:r>
              <a:rPr lang="en-US" altLang="zh-CN" sz="800">
                <a:solidFill>
                  <a:schemeClr val="tx1"/>
                </a:solidFill>
                <a:sym typeface="+mn-ea"/>
              </a:rPr>
              <a:t>5</a:t>
            </a:r>
            <a:r>
              <a:rPr lang="zh-CN" altLang="en-US" sz="800">
                <a:solidFill>
                  <a:schemeClr val="tx1"/>
                </a:solidFill>
                <a:sym typeface="+mn-ea"/>
              </a:rPr>
              <a:t> year from the date of purchase for the original consumer purchaser.This warranty does not cover </a:t>
            </a:r>
            <a:r>
              <a:rPr lang="en-US" altLang="zh-CN" sz="800">
                <a:solidFill>
                  <a:schemeClr val="tx1"/>
                </a:solidFill>
                <a:sym typeface="+mn-ea"/>
              </a:rPr>
              <a:t>this product</a:t>
            </a:r>
            <a:r>
              <a:rPr lang="zh-CN" altLang="en-US" sz="800">
                <a:solidFill>
                  <a:schemeClr val="tx1"/>
                </a:solidFill>
                <a:sym typeface="+mn-ea"/>
              </a:rPr>
              <a:t> failure due to owner misuse or negligence, or normal wear and tear. </a:t>
            </a:r>
            <a:endParaRPr lang="zh-CN" altLang="en-US" sz="800">
              <a:solidFill>
                <a:schemeClr val="tx1"/>
              </a:solidFill>
            </a:endParaRPr>
          </a:p>
          <a:p>
            <a:pPr algn="l">
              <a:lnSpc>
                <a:spcPct val="120000"/>
              </a:lnSpc>
              <a:buClrTx/>
              <a:buSzTx/>
              <a:buFontTx/>
            </a:pPr>
            <a:r>
              <a:rPr lang="en-US" altLang="zh-CN" sz="1400" b="1">
                <a:solidFill>
                  <a:schemeClr val="tx1"/>
                </a:solidFill>
                <a:sym typeface="+mn-ea"/>
              </a:rPr>
              <a:t>[ Disposal ]</a:t>
            </a:r>
            <a:r>
              <a:rPr lang="zh-CN" altLang="en-US" sz="1400" b="1">
                <a:solidFill>
                  <a:schemeClr val="tx1"/>
                </a:solidFill>
                <a:sym typeface="+mn-ea"/>
              </a:rPr>
              <a:t>:</a:t>
            </a:r>
            <a:endParaRPr lang="en-US" altLang="zh-CN" sz="1400" b="1">
              <a:solidFill>
                <a:schemeClr val="tx1"/>
              </a:solidFill>
            </a:endParaRPr>
          </a:p>
          <a:p>
            <a:pPr>
              <a:lnSpc>
                <a:spcPct val="120000"/>
              </a:lnSpc>
            </a:pPr>
            <a:r>
              <a:rPr lang="zh-CN" altLang="en-US" sz="800">
                <a:solidFill>
                  <a:schemeClr val="tx1"/>
                </a:solidFill>
                <a:sym typeface="+mn-ea"/>
              </a:rPr>
              <a:t>When a product reaches the end of its lifetime, it should be separated by material type so that the parts can be recycled</a:t>
            </a:r>
            <a:r>
              <a:rPr lang="en-US" altLang="zh-CN" sz="800">
                <a:solidFill>
                  <a:schemeClr val="tx1"/>
                </a:solidFill>
                <a:sym typeface="+mn-ea"/>
              </a:rPr>
              <a:t> and </a:t>
            </a:r>
            <a:r>
              <a:rPr lang="zh-CN" altLang="en-US" sz="800">
                <a:solidFill>
                  <a:schemeClr val="tx1"/>
                </a:solidFill>
                <a:sym typeface="+mn-ea"/>
              </a:rPr>
              <a:t>disposed of safely</a:t>
            </a:r>
            <a:r>
              <a:rPr lang="en-US" altLang="zh-CN" sz="800">
                <a:solidFill>
                  <a:schemeClr val="tx1"/>
                </a:solidFill>
                <a:sym typeface="+mn-ea"/>
              </a:rPr>
              <a:t>.</a:t>
            </a:r>
            <a:r>
              <a:rPr lang="zh-CN" altLang="en-US" sz="800">
                <a:solidFill>
                  <a:schemeClr val="tx1"/>
                </a:solidFill>
                <a:sym typeface="+mn-ea"/>
              </a:rPr>
              <a:t> </a:t>
            </a:r>
            <a:endParaRPr lang="zh-CN" altLang="en-US" sz="800">
              <a:solidFill>
                <a:schemeClr val="tx1"/>
              </a:solidFill>
            </a:endParaRPr>
          </a:p>
          <a:p>
            <a:pPr>
              <a:lnSpc>
                <a:spcPct val="120000"/>
              </a:lnSpc>
            </a:pPr>
            <a:endParaRPr lang="zh-CN" altLang="en-US" sz="800">
              <a:solidFill>
                <a:schemeClr val="tx1"/>
              </a:solidFill>
              <a:latin typeface="Arial" panose="020B0604020202020204" pitchFamily="34" charset="0"/>
              <a:ea typeface="宋体" panose="02010600030101010101" pitchFamily="2" charset="-122"/>
            </a:endParaRPr>
          </a:p>
        </p:txBody>
      </p:sp>
      <p:sp>
        <p:nvSpPr>
          <p:cNvPr id="20" name="文本框 19"/>
          <p:cNvSpPr txBox="1"/>
          <p:nvPr/>
        </p:nvSpPr>
        <p:spPr>
          <a:xfrm>
            <a:off x="619125" y="6742430"/>
            <a:ext cx="6120130" cy="238760"/>
          </a:xfrm>
          <a:prstGeom prst="rect">
            <a:avLst/>
          </a:prstGeom>
          <a:noFill/>
          <a:ln w="9525">
            <a:noFill/>
          </a:ln>
        </p:spPr>
        <p:txBody>
          <a:bodyPr wrap="square" rtlCol="0" anchor="t" anchorCtr="0">
            <a:spAutoFit/>
          </a:bodyPr>
          <a:p>
            <a:pPr lvl="0" algn="just">
              <a:lnSpc>
                <a:spcPct val="120000"/>
              </a:lnSpc>
              <a:buClrTx/>
              <a:buSzTx/>
              <a:buFontTx/>
            </a:pPr>
            <a:r>
              <a:rPr lang="en-US" altLang="zh-CN" sz="800" dirty="0">
                <a:solidFill>
                  <a:schemeClr val="tx1"/>
                </a:solidFill>
                <a:sym typeface="+mn-ea"/>
              </a:rPr>
              <a:t>6</a:t>
            </a:r>
            <a:r>
              <a:rPr lang="zh-CN" altLang="en-US" sz="800" dirty="0">
                <a:solidFill>
                  <a:schemeClr val="tx1"/>
                </a:solidFill>
                <a:sym typeface="+mn-ea"/>
              </a:rPr>
              <a:t>) </a:t>
            </a:r>
            <a:r>
              <a:rPr lang="zh-CN" altLang="en-US" sz="800" b="1" dirty="0">
                <a:solidFill>
                  <a:schemeClr val="tx1"/>
                </a:solidFill>
                <a:sym typeface="+mn-ea"/>
              </a:rPr>
              <a:t>WARNING!</a:t>
            </a:r>
            <a:r>
              <a:rPr lang="zh-CN" altLang="en-US" sz="800" dirty="0">
                <a:solidFill>
                  <a:schemeClr val="tx1"/>
                </a:solidFill>
                <a:sym typeface="+mn-ea"/>
              </a:rPr>
              <a:t> This </a:t>
            </a:r>
            <a:r>
              <a:rPr lang="en-US" altLang="zh-CN" sz="800" dirty="0">
                <a:solidFill>
                  <a:schemeClr val="tx1"/>
                </a:solidFill>
                <a:sym typeface="+mn-ea"/>
              </a:rPr>
              <a:t>pelvic support belts</a:t>
            </a:r>
            <a:r>
              <a:rPr lang="zh-CN" altLang="en-US" sz="800" dirty="0">
                <a:solidFill>
                  <a:schemeClr val="tx1"/>
                </a:solidFill>
                <a:sym typeface="+mn-ea"/>
              </a:rPr>
              <a:t> must be properly fitted to </a:t>
            </a:r>
            <a:r>
              <a:rPr lang="zh-CN" altLang="en-US" sz="800" dirty="0">
                <a:solidFill>
                  <a:schemeClr val="tx1"/>
                </a:solidFill>
                <a:sym typeface="+mn-ea"/>
              </a:rPr>
              <a:t>stabilizing </a:t>
            </a:r>
            <a:r>
              <a:rPr lang="zh-CN" altLang="en-US" sz="800" dirty="0">
                <a:solidFill>
                  <a:schemeClr val="tx1"/>
                </a:solidFill>
                <a:sym typeface="+mn-ea"/>
              </a:rPr>
              <a:t>the user</a:t>
            </a:r>
            <a:r>
              <a:rPr lang="en-US" altLang="zh-CN" sz="800" dirty="0">
                <a:solidFill>
                  <a:schemeClr val="tx1"/>
                </a:solidFill>
                <a:sym typeface="+mn-ea"/>
              </a:rPr>
              <a:t>’</a:t>
            </a:r>
            <a:r>
              <a:rPr lang="zh-CN" altLang="en-US" sz="800" dirty="0">
                <a:solidFill>
                  <a:schemeClr val="tx1"/>
                </a:solidFill>
                <a:sym typeface="+mn-ea"/>
              </a:rPr>
              <a:t>s</a:t>
            </a:r>
            <a:r>
              <a:rPr lang="en-US" altLang="zh-CN" sz="800" dirty="0">
                <a:solidFill>
                  <a:schemeClr val="tx1"/>
                </a:solidFill>
                <a:sym typeface="+mn-ea"/>
              </a:rPr>
              <a:t> </a:t>
            </a:r>
            <a:r>
              <a:rPr lang="zh-CN" altLang="en-US" sz="800" dirty="0">
                <a:solidFill>
                  <a:schemeClr val="tx1"/>
                </a:solidFill>
                <a:sym typeface="+mn-ea"/>
              </a:rPr>
              <a:t>pelvis</a:t>
            </a:r>
            <a:r>
              <a:rPr lang="zh-CN" altLang="en-US" sz="800" dirty="0">
                <a:solidFill>
                  <a:schemeClr val="tx1"/>
                </a:solidFill>
                <a:sym typeface="+mn-ea"/>
              </a:rPr>
              <a:t>  . </a:t>
            </a:r>
            <a:endParaRPr lang="zh-CN" altLang="en-US" sz="800" dirty="0">
              <a:solidFill>
                <a:schemeClr val="tx1"/>
              </a:solidFill>
              <a:sym typeface="+mn-ea"/>
            </a:endParaRPr>
          </a:p>
        </p:txBody>
      </p:sp>
      <p:pic>
        <p:nvPicPr>
          <p:cNvPr id="22" name="图片 21"/>
          <p:cNvPicPr>
            <a:picLocks noChangeAspect="1"/>
          </p:cNvPicPr>
          <p:nvPr/>
        </p:nvPicPr>
        <p:blipFill>
          <a:blip r:embed="rId4"/>
          <a:srcRect l="20000" t="21885" r="9683" b="8115"/>
          <a:stretch>
            <a:fillRect/>
          </a:stretch>
        </p:blipFill>
        <p:spPr>
          <a:xfrm>
            <a:off x="4356100" y="1644650"/>
            <a:ext cx="1254760" cy="833120"/>
          </a:xfrm>
          <a:prstGeom prst="rect">
            <a:avLst/>
          </a:prstGeom>
        </p:spPr>
      </p:pic>
      <p:sp>
        <p:nvSpPr>
          <p:cNvPr id="23" name="下箭头 22"/>
          <p:cNvSpPr/>
          <p:nvPr/>
        </p:nvSpPr>
        <p:spPr>
          <a:xfrm rot="18420000">
            <a:off x="4923790" y="1687195"/>
            <a:ext cx="119380" cy="20764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文本框 24"/>
          <p:cNvSpPr txBox="1"/>
          <p:nvPr/>
        </p:nvSpPr>
        <p:spPr>
          <a:xfrm>
            <a:off x="3851596" y="2699385"/>
            <a:ext cx="2467289" cy="229870"/>
          </a:xfrm>
          <a:prstGeom prst="rect">
            <a:avLst/>
          </a:prstGeom>
          <a:noFill/>
        </p:spPr>
        <p:txBody>
          <a:bodyPr wrap="square" rtlCol="0">
            <a:spAutoFit/>
          </a:bodyPr>
          <a:p>
            <a:pPr algn="just"/>
            <a:r>
              <a:rPr lang="en-US" altLang="zh-CN" sz="900" dirty="0">
                <a:solidFill>
                  <a:schemeClr val="tx1"/>
                </a:solidFill>
                <a:cs typeface="Arial" panose="020B0604020202020204" pitchFamily="34" charset="0"/>
              </a:rPr>
              <a:t>Pull D-ring to adjust the length of the strap.</a:t>
            </a:r>
            <a:endParaRPr lang="en-US" altLang="zh-CN" sz="900" dirty="0">
              <a:solidFill>
                <a:schemeClr val="tx1"/>
              </a:solidFill>
              <a:cs typeface="Arial" panose="020B0604020202020204" pitchFamily="34" charset="0"/>
            </a:endParaRPr>
          </a:p>
        </p:txBody>
      </p:sp>
      <p:sp>
        <p:nvSpPr>
          <p:cNvPr id="28" name="文本框 27"/>
          <p:cNvSpPr txBox="1"/>
          <p:nvPr/>
        </p:nvSpPr>
        <p:spPr>
          <a:xfrm>
            <a:off x="396240" y="1136650"/>
            <a:ext cx="1647190" cy="306705"/>
          </a:xfrm>
          <a:prstGeom prst="rect">
            <a:avLst/>
          </a:prstGeom>
          <a:noFill/>
        </p:spPr>
        <p:txBody>
          <a:bodyPr wrap="none" rtlCol="0" anchor="t">
            <a:spAutoFit/>
          </a:bodyPr>
          <a:p>
            <a:r>
              <a:rPr lang="en-US" altLang="zh-CN" sz="1400" b="1">
                <a:solidFill>
                  <a:schemeClr val="tx1"/>
                </a:solidFill>
                <a:cs typeface="Arial" panose="020B0604020202020204" pitchFamily="34" charset="0"/>
                <a:sym typeface="+mn-ea"/>
              </a:rPr>
              <a:t>[ Buckle release ]</a:t>
            </a:r>
            <a:endParaRPr lang="en-US" altLang="zh-CN" sz="1400" b="1">
              <a:solidFill>
                <a:schemeClr val="tx1"/>
              </a:solidFill>
              <a:cs typeface="Arial" panose="020B0604020202020204" pitchFamily="34" charset="0"/>
              <a:sym typeface="+mn-ea"/>
            </a:endParaRPr>
          </a:p>
        </p:txBody>
      </p:sp>
      <p:sp>
        <p:nvSpPr>
          <p:cNvPr id="60" name="文本框 59"/>
          <p:cNvSpPr txBox="1"/>
          <p:nvPr/>
        </p:nvSpPr>
        <p:spPr>
          <a:xfrm>
            <a:off x="5076190" y="1542415"/>
            <a:ext cx="448945" cy="213995"/>
          </a:xfrm>
          <a:prstGeom prst="rect">
            <a:avLst/>
          </a:prstGeom>
          <a:noFill/>
        </p:spPr>
        <p:txBody>
          <a:bodyPr wrap="none" rtlCol="0" anchor="t">
            <a:spAutoFit/>
          </a:bodyPr>
          <a:p>
            <a:r>
              <a:rPr lang="en-US" altLang="zh-CN" sz="800" b="1" dirty="0">
                <a:cs typeface="Arial" panose="020B0604020202020204" pitchFamily="34" charset="0"/>
                <a:sym typeface="+mn-ea"/>
              </a:rPr>
              <a:t>PULL</a:t>
            </a:r>
            <a:endParaRPr lang="en-US" altLang="zh-CN" sz="800" b="1" dirty="0">
              <a:cs typeface="Arial" panose="020B0604020202020204" pitchFamily="34" charset="0"/>
              <a:sym typeface="+mn-ea"/>
            </a:endParaRPr>
          </a:p>
        </p:txBody>
      </p:sp>
      <p:sp>
        <p:nvSpPr>
          <p:cNvPr id="68" name="文本框 67"/>
          <p:cNvSpPr txBox="1"/>
          <p:nvPr/>
        </p:nvSpPr>
        <p:spPr>
          <a:xfrm>
            <a:off x="2112645" y="4050030"/>
            <a:ext cx="3656965" cy="229870"/>
          </a:xfrm>
          <a:prstGeom prst="rect">
            <a:avLst/>
          </a:prstGeom>
          <a:noFill/>
        </p:spPr>
        <p:txBody>
          <a:bodyPr wrap="square" rtlCol="0">
            <a:spAutoFit/>
          </a:bodyPr>
          <a:p>
            <a:r>
              <a:rPr lang="en-US" altLang="zh-CN" sz="900" dirty="0">
                <a:solidFill>
                  <a:schemeClr val="tx1"/>
                </a:solidFill>
              </a:rPr>
              <a:t>The metal mounting parts are installed as shown in the figure.</a:t>
            </a:r>
            <a:endParaRPr lang="en-US" altLang="zh-CN" sz="900" dirty="0">
              <a:solidFill>
                <a:schemeClr val="tx1"/>
              </a:solidFill>
            </a:endParaRPr>
          </a:p>
        </p:txBody>
      </p:sp>
      <p:pic>
        <p:nvPicPr>
          <p:cNvPr id="4" name="图片 3"/>
          <p:cNvPicPr>
            <a:picLocks noChangeAspect="1"/>
          </p:cNvPicPr>
          <p:nvPr/>
        </p:nvPicPr>
        <p:blipFill>
          <a:blip r:embed="rId5"/>
          <a:srcRect t="36630" b="33601"/>
          <a:stretch>
            <a:fillRect/>
          </a:stretch>
        </p:blipFill>
        <p:spPr>
          <a:xfrm>
            <a:off x="1156970" y="1652270"/>
            <a:ext cx="1741170" cy="388620"/>
          </a:xfrm>
          <a:prstGeom prst="rect">
            <a:avLst/>
          </a:prstGeom>
        </p:spPr>
      </p:pic>
      <p:pic>
        <p:nvPicPr>
          <p:cNvPr id="12" name="图片 11"/>
          <p:cNvPicPr>
            <a:picLocks noChangeAspect="1"/>
          </p:cNvPicPr>
          <p:nvPr/>
        </p:nvPicPr>
        <p:blipFill>
          <a:blip r:embed="rId6"/>
          <a:srcRect t="43683" b="28672"/>
          <a:stretch>
            <a:fillRect/>
          </a:stretch>
        </p:blipFill>
        <p:spPr>
          <a:xfrm>
            <a:off x="1166495" y="2090420"/>
            <a:ext cx="1743710" cy="362585"/>
          </a:xfrm>
          <a:prstGeom prst="rect">
            <a:avLst/>
          </a:prstGeom>
        </p:spPr>
      </p:pic>
      <p:sp>
        <p:nvSpPr>
          <p:cNvPr id="13" name="矩形 12"/>
          <p:cNvSpPr/>
          <p:nvPr/>
        </p:nvSpPr>
        <p:spPr>
          <a:xfrm>
            <a:off x="1165860" y="1473200"/>
            <a:ext cx="1745615" cy="1029970"/>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下箭头 17"/>
          <p:cNvSpPr/>
          <p:nvPr/>
        </p:nvSpPr>
        <p:spPr>
          <a:xfrm>
            <a:off x="1866265" y="1457325"/>
            <a:ext cx="204470" cy="3556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nvSpPr>
        <p:spPr>
          <a:xfrm>
            <a:off x="1165225" y="2013585"/>
            <a:ext cx="1744980" cy="489585"/>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文本框 41"/>
          <p:cNvSpPr txBox="1"/>
          <p:nvPr/>
        </p:nvSpPr>
        <p:spPr>
          <a:xfrm>
            <a:off x="763270" y="2699385"/>
            <a:ext cx="2738120" cy="229870"/>
          </a:xfrm>
          <a:prstGeom prst="rect">
            <a:avLst/>
          </a:prstGeom>
          <a:noFill/>
        </p:spPr>
        <p:txBody>
          <a:bodyPr wrap="square" rtlCol="0">
            <a:spAutoFit/>
          </a:bodyPr>
          <a:p>
            <a:r>
              <a:rPr lang="en-US" altLang="zh-CN" sz="900" dirty="0">
                <a:solidFill>
                  <a:schemeClr val="tx1"/>
                </a:solidFill>
              </a:rPr>
              <a:t>Press the middle to unlock the metal in-line buckle</a:t>
            </a:r>
            <a:endParaRPr lang="en-US" altLang="zh-CN" sz="900" dirty="0">
              <a:solidFill>
                <a:schemeClr val="tx1"/>
              </a:solidFill>
            </a:endParaRPr>
          </a:p>
        </p:txBody>
      </p:sp>
      <p:sp>
        <p:nvSpPr>
          <p:cNvPr id="21" name="文本框 20"/>
          <p:cNvSpPr txBox="1"/>
          <p:nvPr/>
        </p:nvSpPr>
        <p:spPr>
          <a:xfrm>
            <a:off x="1959610" y="1457325"/>
            <a:ext cx="528320" cy="213995"/>
          </a:xfrm>
          <a:prstGeom prst="rect">
            <a:avLst/>
          </a:prstGeom>
          <a:noFill/>
        </p:spPr>
        <p:txBody>
          <a:bodyPr wrap="none" rtlCol="0" anchor="t">
            <a:spAutoFit/>
          </a:bodyPr>
          <a:p>
            <a:pPr algn="l"/>
            <a:r>
              <a:rPr lang="en-US" altLang="zh-CN" sz="800" b="1" dirty="0">
                <a:sym typeface="+mn-ea"/>
              </a:rPr>
              <a:t>PRESS</a:t>
            </a:r>
            <a:endParaRPr lang="en-US" altLang="zh-CN" sz="800" b="1" dirty="0">
              <a:cs typeface="Arial" panose="020B0604020202020204" pitchFamily="34" charset="0"/>
              <a:sym typeface="+mn-ea"/>
            </a:endParaRPr>
          </a:p>
        </p:txBody>
      </p:sp>
      <p:pic>
        <p:nvPicPr>
          <p:cNvPr id="7" name="图片 6"/>
          <p:cNvPicPr>
            <a:picLocks noChangeAspect="1"/>
          </p:cNvPicPr>
          <p:nvPr/>
        </p:nvPicPr>
        <p:blipFill>
          <a:blip r:embed="rId7"/>
          <a:stretch>
            <a:fillRect/>
          </a:stretch>
        </p:blipFill>
        <p:spPr>
          <a:xfrm>
            <a:off x="1400175" y="2941955"/>
            <a:ext cx="4857750" cy="1094740"/>
          </a:xfrm>
          <a:prstGeom prst="rect">
            <a:avLst/>
          </a:prstGeom>
        </p:spPr>
      </p:pic>
      <p:pic>
        <p:nvPicPr>
          <p:cNvPr id="9" name="图片 8"/>
          <p:cNvPicPr>
            <a:picLocks noChangeAspect="1"/>
          </p:cNvPicPr>
          <p:nvPr/>
        </p:nvPicPr>
        <p:blipFill>
          <a:blip r:embed="rId8"/>
          <a:stretch>
            <a:fillRect/>
          </a:stretch>
        </p:blipFill>
        <p:spPr>
          <a:xfrm>
            <a:off x="473075" y="8577580"/>
            <a:ext cx="1901190" cy="455930"/>
          </a:xfrm>
          <a:prstGeom prst="rect">
            <a:avLst/>
          </a:prstGeom>
        </p:spPr>
      </p:pic>
    </p:spTree>
  </p:cSld>
  <p:clrMapOvr>
    <a:masterClrMapping/>
  </p:clrMapOvr>
</p:sld>
</file>

<file path=ppt/tags/tag1.xml><?xml version="1.0" encoding="utf-8"?>
<p:tagLst xmlns:p="http://schemas.openxmlformats.org/presentationml/2006/main">
  <p:tag name="COMMONDATA" val="eyJoZGlkIjoiMTA1MGQyMDAxOTRiNjZmYmI3NThmYzUxZWFiMTBlMjYifQ=="/>
</p:tagLst>
</file>

<file path=ppt/theme/theme1.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4391</Words>
  <Application>WPS 演示</Application>
  <PresentationFormat/>
  <Paragraphs>82</Paragraphs>
  <Slides>2</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vt:i4>
      </vt:variant>
    </vt:vector>
  </HeadingPairs>
  <TitlesOfParts>
    <vt:vector size="10" baseType="lpstr">
      <vt:lpstr>Arial</vt:lpstr>
      <vt:lpstr>宋体</vt:lpstr>
      <vt:lpstr>Wingdings</vt:lpstr>
      <vt:lpstr>微软雅黑</vt:lpstr>
      <vt:lpstr>Arial Unicode MS</vt:lpstr>
      <vt:lpstr>Calibri</vt:lpstr>
      <vt:lpstr>Source Han Sans Medium</vt:lpstr>
      <vt:lpstr>1_默认设计模板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Administrator</cp:lastModifiedBy>
  <cp:revision>73</cp:revision>
  <dcterms:created xsi:type="dcterms:W3CDTF">2021-08-10T02:41:00Z</dcterms:created>
  <dcterms:modified xsi:type="dcterms:W3CDTF">2022-07-25T05:29:33Z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2052-11.1.0.11875</vt:lpwstr>
  </property>
  <property fmtid="{D5CDD505-2E9C-101B-9397-08002B2CF9AE}" pid="3" name="ICV">
    <vt:lpwstr>5D80A4F80CD6400F9D0F388019AE7207</vt:lpwstr>
  </property>
</Properties>
</file>