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4.webp" ContentType="image/webp"/>
  <Override PartName="/ppt/media/image6.webp" ContentType="image/webp"/>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73" r:id="rId3"/>
    <p:sldId id="274" r:id="rId4"/>
  </p:sldIdLst>
  <p:sldSz cx="7559675" cy="10691495"/>
  <p:notesSz cx="6858000" cy="9144000"/>
  <p:custDataLst>
    <p:tags r:id="rId9"/>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梦珂 刘" initials="梦珂" lastIdx="16"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9" d="100"/>
          <a:sy n="69" d="100"/>
        </p:scale>
        <p:origin x="-138" y="-102"/>
      </p:cViewPr>
      <p:guideLst>
        <p:guide orient="horz" pos="3430"/>
        <p:guide pos="2364"/>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tags" Target="tags/tag1.xml"/><Relationship Id="rId8" Type="http://schemas.openxmlformats.org/officeDocument/2006/relationships/commentAuthors" Target="commentAuthors.xml"/><Relationship Id="rId7" Type="http://schemas.openxmlformats.org/officeDocument/2006/relationships/tableStyles" Target="tableStyles.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45000" y="1749962"/>
            <a:ext cx="5670000" cy="3722691"/>
          </a:xfrm>
        </p:spPr>
        <p:txBody>
          <a:bodyPr anchor="b"/>
          <a:lstStyle>
            <a:lvl1pPr algn="ctr">
              <a:defRPr sz="3720"/>
            </a:lvl1pPr>
          </a:lstStyle>
          <a:p>
            <a:pPr fontAlgn="base"/>
            <a:r>
              <a:rPr lang="zh-CN" altLang="en-US" sz="3375"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945000" y="5616215"/>
            <a:ext cx="5670000" cy="2581626"/>
          </a:xfrm>
        </p:spPr>
        <p:txBody>
          <a:bodyPr/>
          <a:lstStyle>
            <a:lvl1pPr marL="0" indent="0" algn="ctr">
              <a:buNone/>
              <a:defRPr sz="1490"/>
            </a:lvl1pPr>
            <a:lvl2pPr marL="283210" indent="0" algn="ctr">
              <a:buNone/>
              <a:defRPr sz="1240"/>
            </a:lvl2pPr>
            <a:lvl3pPr marL="567055" indent="0" algn="ctr">
              <a:buNone/>
              <a:defRPr sz="1120"/>
            </a:lvl3pPr>
            <a:lvl4pPr marL="850265" indent="0" algn="ctr">
              <a:buNone/>
              <a:defRPr sz="990"/>
            </a:lvl4pPr>
            <a:lvl5pPr marL="1134110" indent="0" algn="ctr">
              <a:buNone/>
              <a:defRPr sz="990"/>
            </a:lvl5pPr>
            <a:lvl6pPr marL="1417320" indent="0" algn="ctr">
              <a:buNone/>
              <a:defRPr sz="990"/>
            </a:lvl6pPr>
            <a:lvl7pPr marL="1701165" indent="0" algn="ctr">
              <a:buNone/>
              <a:defRPr sz="990"/>
            </a:lvl7pPr>
            <a:lvl8pPr marL="1984375" indent="0" algn="ctr">
              <a:buNone/>
              <a:defRPr sz="990"/>
            </a:lvl8pPr>
            <a:lvl9pPr marL="2268220" indent="0" algn="ctr">
              <a:buNone/>
              <a:defRPr sz="990"/>
            </a:lvl9pPr>
          </a:lstStyle>
          <a:p>
            <a:pPr fontAlgn="base"/>
            <a:r>
              <a:rPr lang="zh-CN" altLang="en-US" sz="1350"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5481000" y="428209"/>
            <a:ext cx="1701000" cy="9123564"/>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378000" y="428209"/>
            <a:ext cx="5004391" cy="9123564"/>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515813" y="2665784"/>
            <a:ext cx="6520500" cy="4447922"/>
          </a:xfrm>
        </p:spPr>
        <p:txBody>
          <a:bodyPr anchor="b"/>
          <a:lstStyle>
            <a:lvl1pPr>
              <a:defRPr sz="3720"/>
            </a:lvl1pPr>
          </a:lstStyle>
          <a:p>
            <a:pPr fontAlgn="base"/>
            <a:r>
              <a:rPr lang="zh-CN" altLang="en-US" sz="3375"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515813" y="7155785"/>
            <a:ext cx="6520500" cy="2339057"/>
          </a:xfrm>
        </p:spPr>
        <p:txBody>
          <a:bodyPr/>
          <a:lstStyle>
            <a:lvl1pPr marL="0" indent="0">
              <a:buNone/>
              <a:defRPr sz="1490">
                <a:solidFill>
                  <a:schemeClr val="tx1">
                    <a:tint val="75000"/>
                  </a:schemeClr>
                </a:solidFill>
              </a:defRPr>
            </a:lvl1pPr>
            <a:lvl2pPr marL="283210" indent="0">
              <a:buNone/>
              <a:defRPr sz="1240">
                <a:solidFill>
                  <a:schemeClr val="tx1">
                    <a:tint val="75000"/>
                  </a:schemeClr>
                </a:solidFill>
              </a:defRPr>
            </a:lvl2pPr>
            <a:lvl3pPr marL="567055" indent="0">
              <a:buNone/>
              <a:defRPr sz="1120">
                <a:solidFill>
                  <a:schemeClr val="tx1">
                    <a:tint val="75000"/>
                  </a:schemeClr>
                </a:solidFill>
              </a:defRPr>
            </a:lvl3pPr>
            <a:lvl4pPr marL="850265" indent="0">
              <a:buNone/>
              <a:defRPr sz="990">
                <a:solidFill>
                  <a:schemeClr val="tx1">
                    <a:tint val="75000"/>
                  </a:schemeClr>
                </a:solidFill>
              </a:defRPr>
            </a:lvl4pPr>
            <a:lvl5pPr marL="1134110" indent="0">
              <a:buNone/>
              <a:defRPr sz="990">
                <a:solidFill>
                  <a:schemeClr val="tx1">
                    <a:tint val="75000"/>
                  </a:schemeClr>
                </a:solidFill>
              </a:defRPr>
            </a:lvl5pPr>
            <a:lvl6pPr marL="1417320" indent="0">
              <a:buNone/>
              <a:defRPr sz="990">
                <a:solidFill>
                  <a:schemeClr val="tx1">
                    <a:tint val="75000"/>
                  </a:schemeClr>
                </a:solidFill>
              </a:defRPr>
            </a:lvl6pPr>
            <a:lvl7pPr marL="1701165" indent="0">
              <a:buNone/>
              <a:defRPr sz="990">
                <a:solidFill>
                  <a:schemeClr val="tx1">
                    <a:tint val="75000"/>
                  </a:schemeClr>
                </a:solidFill>
              </a:defRPr>
            </a:lvl7pPr>
            <a:lvl8pPr marL="1984375" indent="0">
              <a:buNone/>
              <a:defRPr sz="990">
                <a:solidFill>
                  <a:schemeClr val="tx1">
                    <a:tint val="75000"/>
                  </a:schemeClr>
                </a:solidFill>
              </a:defRPr>
            </a:lvl8pPr>
            <a:lvl9pPr marL="2268220" indent="0">
              <a:buNone/>
              <a:defRPr sz="990">
                <a:solidFill>
                  <a:schemeClr val="tx1">
                    <a:tint val="75000"/>
                  </a:schemeClr>
                </a:solidFill>
              </a:defRPr>
            </a:lvl9pPr>
          </a:lstStyle>
          <a:p>
            <a:pPr lvl="0" fontAlgn="base"/>
            <a:r>
              <a:rPr lang="zh-CN" altLang="en-US" sz="1350"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378000" y="2494995"/>
            <a:ext cx="3333960" cy="705677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3848040" y="2494995"/>
            <a:ext cx="3333960" cy="705677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520735" y="569295"/>
            <a:ext cx="6520500" cy="2066787"/>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735893" y="2772900"/>
            <a:ext cx="3021999" cy="1284625"/>
          </a:xfrm>
        </p:spPr>
        <p:txBody>
          <a:bodyPr anchor="ctr" anchorCtr="0"/>
          <a:lstStyle>
            <a:lvl1pPr marL="0" indent="0">
              <a:buNone/>
              <a:defRPr sz="1735"/>
            </a:lvl1pPr>
            <a:lvl2pPr marL="283210" indent="0">
              <a:buNone/>
              <a:defRPr sz="1490"/>
            </a:lvl2pPr>
            <a:lvl3pPr marL="567055" indent="0">
              <a:buNone/>
              <a:defRPr sz="1240"/>
            </a:lvl3pPr>
            <a:lvl4pPr marL="850265" indent="0">
              <a:buNone/>
              <a:defRPr sz="1120"/>
            </a:lvl4pPr>
            <a:lvl5pPr marL="1134110" indent="0">
              <a:buNone/>
              <a:defRPr sz="1120"/>
            </a:lvl5pPr>
            <a:lvl6pPr marL="1417320" indent="0">
              <a:buNone/>
              <a:defRPr sz="1120"/>
            </a:lvl6pPr>
            <a:lvl7pPr marL="1701165" indent="0">
              <a:buNone/>
              <a:defRPr sz="1120"/>
            </a:lvl7pPr>
            <a:lvl8pPr marL="1984375" indent="0">
              <a:buNone/>
              <a:defRPr sz="1120"/>
            </a:lvl8pPr>
            <a:lvl9pPr marL="2268220" indent="0">
              <a:buNone/>
              <a:defRPr sz="1120"/>
            </a:lvl9pPr>
          </a:lstStyle>
          <a:p>
            <a:pPr lvl="0" fontAlgn="base"/>
            <a:r>
              <a:rPr lang="zh-CN" altLang="en-US" sz="1575"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735893" y="4155798"/>
            <a:ext cx="3021999" cy="549498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3879795" y="2772900"/>
            <a:ext cx="3036883" cy="1284625"/>
          </a:xfrm>
        </p:spPr>
        <p:txBody>
          <a:bodyPr anchor="ctr" anchorCtr="0"/>
          <a:lstStyle>
            <a:lvl1pPr marL="0" indent="0">
              <a:buNone/>
              <a:defRPr sz="1735"/>
            </a:lvl1pPr>
            <a:lvl2pPr marL="283210" indent="0">
              <a:buNone/>
              <a:defRPr sz="1490"/>
            </a:lvl2pPr>
            <a:lvl3pPr marL="567055" indent="0">
              <a:buNone/>
              <a:defRPr sz="1240"/>
            </a:lvl3pPr>
            <a:lvl4pPr marL="850265" indent="0">
              <a:buNone/>
              <a:defRPr sz="1120"/>
            </a:lvl4pPr>
            <a:lvl5pPr marL="1134110" indent="0">
              <a:buNone/>
              <a:defRPr sz="1120"/>
            </a:lvl5pPr>
            <a:lvl6pPr marL="1417320" indent="0">
              <a:buNone/>
              <a:defRPr sz="1120"/>
            </a:lvl6pPr>
            <a:lvl7pPr marL="1701165" indent="0">
              <a:buNone/>
              <a:defRPr sz="1120"/>
            </a:lvl7pPr>
            <a:lvl8pPr marL="1984375" indent="0">
              <a:buNone/>
              <a:defRPr sz="1120"/>
            </a:lvl8pPr>
            <a:lvl9pPr marL="2268220" indent="0">
              <a:buNone/>
              <a:defRPr sz="1120"/>
            </a:lvl9pPr>
          </a:lstStyle>
          <a:p>
            <a:pPr lvl="0" fontAlgn="base"/>
            <a:r>
              <a:rPr lang="zh-CN" altLang="en-US" sz="1575"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3879795" y="4155798"/>
            <a:ext cx="3036883" cy="549498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8" name="页脚占位符 7"/>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9" name="灯片编号占位符 8"/>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3" name="页脚占位符 2"/>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4" name="灯片编号占位符 3"/>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520735" y="712856"/>
            <a:ext cx="2438296" cy="2494995"/>
          </a:xfrm>
        </p:spPr>
        <p:txBody>
          <a:bodyPr anchor="b"/>
          <a:lstStyle>
            <a:lvl1pPr>
              <a:defRPr sz="1985"/>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213984" y="1539570"/>
            <a:ext cx="3827251" cy="7598844"/>
          </a:xfrm>
        </p:spPr>
        <p:txBody>
          <a:bodyPr/>
          <a:lstStyle>
            <a:lvl1pPr>
              <a:defRPr sz="1985"/>
            </a:lvl1pPr>
            <a:lvl2pPr>
              <a:defRPr sz="1735"/>
            </a:lvl2pPr>
            <a:lvl3pPr>
              <a:defRPr sz="1490"/>
            </a:lvl3pPr>
            <a:lvl4pPr>
              <a:defRPr sz="1240"/>
            </a:lvl4pPr>
            <a:lvl5pPr>
              <a:defRPr sz="1240"/>
            </a:lvl5pPr>
            <a:lvl6pPr>
              <a:defRPr sz="1240"/>
            </a:lvl6pPr>
            <a:lvl7pPr>
              <a:defRPr sz="1240"/>
            </a:lvl7pPr>
            <a:lvl8pPr>
              <a:defRPr sz="1240"/>
            </a:lvl8pPr>
            <a:lvl9pPr>
              <a:defRPr sz="124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z="1575" strike="noStrike" noProof="1" smtClean="0"/>
              <a:t>第二级</a:t>
            </a:r>
            <a:endParaRPr lang="zh-CN" altLang="en-US" strike="noStrike" noProof="1" smtClean="0"/>
          </a:p>
          <a:p>
            <a:pPr lvl="2" fontAlgn="base"/>
            <a:r>
              <a:rPr lang="zh-CN" altLang="en-US" sz="1350" strike="noStrike" noProof="1" smtClean="0"/>
              <a:t>第三级</a:t>
            </a:r>
            <a:endParaRPr lang="zh-CN" altLang="en-US" strike="noStrike" noProof="1" smtClean="0"/>
          </a:p>
          <a:p>
            <a:pPr lvl="3" fontAlgn="base"/>
            <a:r>
              <a:rPr lang="zh-CN" altLang="en-US" sz="1125" strike="noStrike" noProof="1" smtClean="0"/>
              <a:t>第四级</a:t>
            </a:r>
            <a:endParaRPr lang="zh-CN" altLang="en-US" strike="noStrike" noProof="1" smtClean="0"/>
          </a:p>
          <a:p>
            <a:pPr lvl="4" fontAlgn="base"/>
            <a:r>
              <a:rPr lang="zh-CN" altLang="en-US" sz="1125" strike="noStrike" noProof="1" smtClean="0"/>
              <a:t>第五级</a:t>
            </a:r>
            <a:endParaRPr lang="zh-CN" altLang="en-US" strike="noStrike" noProof="1"/>
          </a:p>
        </p:txBody>
      </p:sp>
      <p:sp>
        <p:nvSpPr>
          <p:cNvPr id="4" name="文本占位符 3"/>
          <p:cNvSpPr>
            <a:spLocks noGrp="1"/>
          </p:cNvSpPr>
          <p:nvPr>
            <p:ph type="body" sz="half" idx="2"/>
          </p:nvPr>
        </p:nvSpPr>
        <p:spPr>
          <a:xfrm>
            <a:off x="520735" y="3207851"/>
            <a:ext cx="2438296" cy="5942940"/>
          </a:xfrm>
        </p:spPr>
        <p:txBody>
          <a:bodyPr/>
          <a:lstStyle>
            <a:lvl1pPr marL="0" indent="0">
              <a:buNone/>
              <a:defRPr sz="990"/>
            </a:lvl1pPr>
            <a:lvl2pPr marL="283210" indent="0">
              <a:buNone/>
              <a:defRPr sz="870"/>
            </a:lvl2pPr>
            <a:lvl3pPr marL="567055" indent="0">
              <a:buNone/>
              <a:defRPr sz="745"/>
            </a:lvl3pPr>
            <a:lvl4pPr marL="850265" indent="0">
              <a:buNone/>
              <a:defRPr sz="625"/>
            </a:lvl4pPr>
            <a:lvl5pPr marL="1134110" indent="0">
              <a:buNone/>
              <a:defRPr sz="625"/>
            </a:lvl5pPr>
            <a:lvl6pPr marL="1417320" indent="0">
              <a:buNone/>
              <a:defRPr sz="625"/>
            </a:lvl6pPr>
            <a:lvl7pPr marL="1701165" indent="0">
              <a:buNone/>
              <a:defRPr sz="625"/>
            </a:lvl7pPr>
            <a:lvl8pPr marL="1984375" indent="0">
              <a:buNone/>
              <a:defRPr sz="625"/>
            </a:lvl8pPr>
            <a:lvl9pPr marL="2268220" indent="0">
              <a:buNone/>
              <a:defRPr sz="625"/>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520735" y="712856"/>
            <a:ext cx="2582845" cy="2494995"/>
          </a:xfrm>
        </p:spPr>
        <p:txBody>
          <a:bodyPr anchor="b"/>
          <a:lstStyle>
            <a:lvl1pPr>
              <a:defRPr sz="1985"/>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213984" y="712857"/>
            <a:ext cx="3827251" cy="8425559"/>
          </a:xfrm>
        </p:spPr>
        <p:txBody>
          <a:bodyPr/>
          <a:lstStyle>
            <a:lvl1pPr marL="0" indent="0">
              <a:buNone/>
              <a:defRPr sz="1985"/>
            </a:lvl1pPr>
            <a:lvl2pPr marL="283210" indent="0">
              <a:buNone/>
              <a:defRPr sz="1735"/>
            </a:lvl2pPr>
            <a:lvl3pPr marL="567055" indent="0">
              <a:buNone/>
              <a:defRPr sz="1490"/>
            </a:lvl3pPr>
            <a:lvl4pPr marL="850265" indent="0">
              <a:buNone/>
              <a:defRPr sz="1240"/>
            </a:lvl4pPr>
            <a:lvl5pPr marL="1134110" indent="0">
              <a:buNone/>
              <a:defRPr sz="1240"/>
            </a:lvl5pPr>
            <a:lvl6pPr marL="1417320" indent="0">
              <a:buNone/>
              <a:defRPr sz="1240"/>
            </a:lvl6pPr>
            <a:lvl7pPr marL="1701165" indent="0">
              <a:buNone/>
              <a:defRPr sz="1240"/>
            </a:lvl7pPr>
            <a:lvl8pPr marL="1984375" indent="0">
              <a:buNone/>
              <a:defRPr sz="1240"/>
            </a:lvl8pPr>
            <a:lvl9pPr marL="2268220" indent="0">
              <a:buNone/>
              <a:defRPr sz="1240"/>
            </a:lvl9pPr>
          </a:lstStyle>
          <a:p>
            <a:pPr fontAlgn="base"/>
            <a:endParaRPr lang="zh-CN" altLang="en-US" strike="noStrike" noProof="1"/>
          </a:p>
        </p:txBody>
      </p:sp>
      <p:sp>
        <p:nvSpPr>
          <p:cNvPr id="4" name="文本占位符 3"/>
          <p:cNvSpPr>
            <a:spLocks noGrp="1"/>
          </p:cNvSpPr>
          <p:nvPr>
            <p:ph type="body" sz="half" idx="2"/>
          </p:nvPr>
        </p:nvSpPr>
        <p:spPr>
          <a:xfrm>
            <a:off x="520735" y="3207851"/>
            <a:ext cx="2582845" cy="5942940"/>
          </a:xfrm>
        </p:spPr>
        <p:txBody>
          <a:bodyPr/>
          <a:lstStyle>
            <a:lvl1pPr marL="0" indent="0">
              <a:buNone/>
              <a:defRPr sz="1240"/>
            </a:lvl1pPr>
            <a:lvl2pPr marL="283210" indent="0">
              <a:buNone/>
              <a:defRPr sz="1120"/>
            </a:lvl2pPr>
            <a:lvl3pPr marL="567055" indent="0">
              <a:buNone/>
              <a:defRPr sz="990"/>
            </a:lvl3pPr>
            <a:lvl4pPr marL="850265" indent="0">
              <a:buNone/>
              <a:defRPr sz="870"/>
            </a:lvl4pPr>
            <a:lvl5pPr marL="1134110" indent="0">
              <a:buNone/>
              <a:defRPr sz="870"/>
            </a:lvl5pPr>
            <a:lvl6pPr marL="1417320" indent="0">
              <a:buNone/>
              <a:defRPr sz="870"/>
            </a:lvl6pPr>
            <a:lvl7pPr marL="1701165" indent="0">
              <a:buNone/>
              <a:defRPr sz="870"/>
            </a:lvl7pPr>
            <a:lvl8pPr marL="1984375" indent="0">
              <a:buNone/>
              <a:defRPr sz="870"/>
            </a:lvl8pPr>
            <a:lvl9pPr marL="2268220" indent="0">
              <a:buNone/>
              <a:defRPr sz="870"/>
            </a:lvl9pPr>
          </a:lstStyle>
          <a:p>
            <a:pPr lvl="0" fontAlgn="base"/>
            <a:r>
              <a:rPr lang="zh-CN" altLang="en-US" sz="1125"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标题 1025"/>
          <p:cNvSpPr>
            <a:spLocks noGrp="1"/>
          </p:cNvSpPr>
          <p:nvPr>
            <p:ph type="title"/>
          </p:nvPr>
        </p:nvSpPr>
        <p:spPr>
          <a:xfrm>
            <a:off x="378000" y="428503"/>
            <a:ext cx="6804000" cy="1782571"/>
          </a:xfrm>
          <a:prstGeom prst="rect">
            <a:avLst/>
          </a:prstGeom>
          <a:noFill/>
          <a:ln w="9525">
            <a:noFill/>
          </a:ln>
        </p:spPr>
        <p:txBody>
          <a:bodyPr anchor="ctr" anchorCtr="0"/>
          <a:p>
            <a:pPr lvl="0"/>
            <a:r>
              <a:rPr lang="zh-CN" altLang="en-US"/>
              <a:t>单击此处编辑母版标题样式</a:t>
            </a:r>
            <a:endParaRPr lang="zh-CN" altLang="en-US"/>
          </a:p>
        </p:txBody>
      </p:sp>
      <p:sp>
        <p:nvSpPr>
          <p:cNvPr id="1027" name="文本占位符 1026"/>
          <p:cNvSpPr>
            <a:spLocks noGrp="1"/>
          </p:cNvSpPr>
          <p:nvPr>
            <p:ph type="body"/>
          </p:nvPr>
        </p:nvSpPr>
        <p:spPr>
          <a:xfrm>
            <a:off x="378000" y="2495600"/>
            <a:ext cx="6804000" cy="7056583"/>
          </a:xfrm>
          <a:prstGeom prst="rect">
            <a:avLst/>
          </a:prstGeom>
          <a:noFill/>
          <a:ln w="9525">
            <a:noFill/>
          </a:ln>
        </p:spPr>
        <p:txBody>
          <a:bodyPr anchor="t" anchorCtr="0"/>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378000" y="9737296"/>
            <a:ext cx="1764000" cy="742167"/>
          </a:xfrm>
          <a:prstGeom prst="rect">
            <a:avLst/>
          </a:prstGeom>
          <a:noFill/>
          <a:ln w="9525">
            <a:noFill/>
          </a:ln>
        </p:spPr>
        <p:txBody>
          <a:bodyPr/>
          <a:lstStyle>
            <a:lvl1pPr>
              <a:defRPr sz="1155"/>
            </a:lvl1pPr>
          </a:lstStyle>
          <a:p>
            <a:pPr lvl="0" fontAlgn="base"/>
            <a:endParaRPr lang="zh-CN" altLang="en-US" strike="noStrike" noProof="1">
              <a:latin typeface="Arial" panose="020B0604020202020204" pitchFamily="34" charset="0"/>
            </a:endParaRPr>
          </a:p>
        </p:txBody>
      </p:sp>
      <p:sp>
        <p:nvSpPr>
          <p:cNvPr id="1029" name="页脚占位符 1028"/>
          <p:cNvSpPr>
            <a:spLocks noGrp="1"/>
          </p:cNvSpPr>
          <p:nvPr>
            <p:ph type="ftr" sz="quarter" idx="3"/>
          </p:nvPr>
        </p:nvSpPr>
        <p:spPr>
          <a:xfrm>
            <a:off x="2583000" y="9737296"/>
            <a:ext cx="2394000" cy="742167"/>
          </a:xfrm>
          <a:prstGeom prst="rect">
            <a:avLst/>
          </a:prstGeom>
          <a:noFill/>
          <a:ln w="9525">
            <a:noFill/>
          </a:ln>
        </p:spPr>
        <p:txBody>
          <a:bodyPr/>
          <a:lstStyle>
            <a:lvl1pPr algn="ctr">
              <a:defRPr sz="1155"/>
            </a:lvl1pPr>
          </a:lstStyle>
          <a:p>
            <a:pPr lvl="0" fontAlgn="base"/>
            <a:endParaRPr lang="zh-CN" altLang="en-US" strike="noStrike" noProof="1">
              <a:latin typeface="Arial" panose="020B0604020202020204" pitchFamily="34" charset="0"/>
            </a:endParaRPr>
          </a:p>
        </p:txBody>
      </p:sp>
      <p:sp>
        <p:nvSpPr>
          <p:cNvPr id="1030" name="灯片编号占位符 1029"/>
          <p:cNvSpPr>
            <a:spLocks noGrp="1"/>
          </p:cNvSpPr>
          <p:nvPr>
            <p:ph type="sldNum" sz="quarter" idx="4"/>
          </p:nvPr>
        </p:nvSpPr>
        <p:spPr>
          <a:xfrm>
            <a:off x="5418000" y="9737296"/>
            <a:ext cx="1764000" cy="742167"/>
          </a:xfrm>
          <a:prstGeom prst="rect">
            <a:avLst/>
          </a:prstGeom>
          <a:noFill/>
          <a:ln w="9525">
            <a:noFill/>
          </a:ln>
        </p:spPr>
        <p:txBody>
          <a:bodyPr/>
          <a:lstStyle>
            <a:lvl1pPr algn="r">
              <a:defRPr sz="1155"/>
            </a:lvl1pPr>
          </a:lstStyle>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756285" eaLnBrk="1" fontAlgn="base" latinLnBrk="0" hangingPunct="1">
        <a:lnSpc>
          <a:spcPct val="100000"/>
        </a:lnSpc>
        <a:spcBef>
          <a:spcPct val="0"/>
        </a:spcBef>
        <a:spcAft>
          <a:spcPct val="0"/>
        </a:spcAft>
        <a:buNone/>
        <a:defRPr sz="3640" b="0" i="0" u="none" kern="1200" baseline="0">
          <a:solidFill>
            <a:schemeClr val="tx2"/>
          </a:solidFill>
          <a:latin typeface="+mj-lt"/>
          <a:ea typeface="+mj-ea"/>
          <a:cs typeface="+mj-cs"/>
        </a:defRPr>
      </a:lvl1pPr>
    </p:titleStyle>
    <p:bodyStyle>
      <a:lvl1pPr marL="283210" lvl="0" indent="-283210" algn="l" defTabSz="756285" eaLnBrk="1" fontAlgn="base" latinLnBrk="0" hangingPunct="1">
        <a:lnSpc>
          <a:spcPct val="100000"/>
        </a:lnSpc>
        <a:spcBef>
          <a:spcPts val="80"/>
        </a:spcBef>
        <a:spcAft>
          <a:spcPct val="0"/>
        </a:spcAft>
        <a:buChar char="•"/>
        <a:defRPr sz="2645" b="0" i="0" u="none" kern="1200" baseline="0">
          <a:solidFill>
            <a:schemeClr val="tx1"/>
          </a:solidFill>
          <a:latin typeface="+mn-lt"/>
          <a:ea typeface="+mn-ea"/>
          <a:cs typeface="+mn-cs"/>
        </a:defRPr>
      </a:lvl1pPr>
      <a:lvl2pPr marL="614680" lvl="1" indent="-235585" algn="l" defTabSz="756285" eaLnBrk="1" fontAlgn="base" latinLnBrk="0" hangingPunct="1">
        <a:lnSpc>
          <a:spcPct val="100000"/>
        </a:lnSpc>
        <a:spcBef>
          <a:spcPts val="80"/>
        </a:spcBef>
        <a:spcAft>
          <a:spcPct val="0"/>
        </a:spcAft>
        <a:buChar char="–"/>
        <a:defRPr sz="2315" b="0" i="0" u="none" kern="1200" baseline="0">
          <a:solidFill>
            <a:schemeClr val="tx1"/>
          </a:solidFill>
          <a:latin typeface="+mn-lt"/>
          <a:ea typeface="+mn-ea"/>
          <a:cs typeface="+mn-cs"/>
        </a:defRPr>
      </a:lvl2pPr>
      <a:lvl3pPr marL="944880" lvl="2" indent="-189230" algn="l" defTabSz="756285" eaLnBrk="1" fontAlgn="base" latinLnBrk="0" hangingPunct="1">
        <a:lnSpc>
          <a:spcPct val="100000"/>
        </a:lnSpc>
        <a:spcBef>
          <a:spcPts val="80"/>
        </a:spcBef>
        <a:spcAft>
          <a:spcPct val="0"/>
        </a:spcAft>
        <a:buChar char="•"/>
        <a:defRPr sz="1985" b="0" i="0" u="none" kern="1200" baseline="0">
          <a:solidFill>
            <a:schemeClr val="tx1"/>
          </a:solidFill>
          <a:latin typeface="+mn-lt"/>
          <a:ea typeface="+mn-ea"/>
          <a:cs typeface="+mn-cs"/>
        </a:defRPr>
      </a:lvl3pPr>
      <a:lvl4pPr marL="1322705" lvl="3" indent="-189230" algn="l" defTabSz="756285" eaLnBrk="1" fontAlgn="base" latinLnBrk="0" hangingPunct="1">
        <a:lnSpc>
          <a:spcPct val="100000"/>
        </a:lnSpc>
        <a:spcBef>
          <a:spcPts val="80"/>
        </a:spcBef>
        <a:spcAft>
          <a:spcPct val="0"/>
        </a:spcAft>
        <a:buChar char="–"/>
        <a:defRPr sz="1655" b="0" i="0" u="none" kern="1200" baseline="0">
          <a:solidFill>
            <a:schemeClr val="tx1"/>
          </a:solidFill>
          <a:latin typeface="+mn-lt"/>
          <a:ea typeface="+mn-ea"/>
          <a:cs typeface="+mn-cs"/>
        </a:defRPr>
      </a:lvl4pPr>
      <a:lvl5pPr marL="1701165" lvl="4" indent="-189230" algn="l" defTabSz="756285" eaLnBrk="1" fontAlgn="base" latinLnBrk="0" hangingPunct="1">
        <a:lnSpc>
          <a:spcPct val="100000"/>
        </a:lnSpc>
        <a:spcBef>
          <a:spcPts val="80"/>
        </a:spcBef>
        <a:spcAft>
          <a:spcPct val="0"/>
        </a:spcAft>
        <a:buChar char="»"/>
        <a:defRPr sz="1655" b="0" i="0" u="none" kern="1200" baseline="0">
          <a:solidFill>
            <a:schemeClr val="tx1"/>
          </a:solidFill>
          <a:latin typeface="+mn-lt"/>
          <a:ea typeface="+mn-ea"/>
          <a:cs typeface="+mn-cs"/>
        </a:defRPr>
      </a:lvl5pPr>
      <a:lvl6pPr marL="2078990" lvl="5" indent="-189230" algn="l" defTabSz="756285" eaLnBrk="1" fontAlgn="base" latinLnBrk="0" hangingPunct="1">
        <a:lnSpc>
          <a:spcPct val="100000"/>
        </a:lnSpc>
        <a:spcBef>
          <a:spcPts val="80"/>
        </a:spcBef>
        <a:spcAft>
          <a:spcPct val="0"/>
        </a:spcAft>
        <a:buChar char="»"/>
        <a:defRPr sz="1655" b="0" i="0" u="none" kern="1200" baseline="0">
          <a:solidFill>
            <a:schemeClr val="tx1"/>
          </a:solidFill>
          <a:latin typeface="+mn-lt"/>
          <a:ea typeface="+mn-ea"/>
          <a:cs typeface="+mn-cs"/>
        </a:defRPr>
      </a:lvl6pPr>
      <a:lvl7pPr marL="2456815" lvl="6" indent="-189230" algn="l" defTabSz="756285" eaLnBrk="1" fontAlgn="base" latinLnBrk="0" hangingPunct="1">
        <a:lnSpc>
          <a:spcPct val="100000"/>
        </a:lnSpc>
        <a:spcBef>
          <a:spcPts val="80"/>
        </a:spcBef>
        <a:spcAft>
          <a:spcPct val="0"/>
        </a:spcAft>
        <a:buChar char="»"/>
        <a:defRPr sz="1655" b="0" i="0" u="none" kern="1200" baseline="0">
          <a:solidFill>
            <a:schemeClr val="tx1"/>
          </a:solidFill>
          <a:latin typeface="+mn-lt"/>
          <a:ea typeface="+mn-ea"/>
          <a:cs typeface="+mn-cs"/>
        </a:defRPr>
      </a:lvl7pPr>
      <a:lvl8pPr marL="2835275" lvl="7" indent="-189230" algn="l" defTabSz="756285" eaLnBrk="1" fontAlgn="base" latinLnBrk="0" hangingPunct="1">
        <a:lnSpc>
          <a:spcPct val="100000"/>
        </a:lnSpc>
        <a:spcBef>
          <a:spcPts val="80"/>
        </a:spcBef>
        <a:spcAft>
          <a:spcPct val="0"/>
        </a:spcAft>
        <a:buChar char="»"/>
        <a:defRPr sz="1655" b="0" i="0" u="none" kern="1200" baseline="0">
          <a:solidFill>
            <a:schemeClr val="tx1"/>
          </a:solidFill>
          <a:latin typeface="+mn-lt"/>
          <a:ea typeface="+mn-ea"/>
          <a:cs typeface="+mn-cs"/>
        </a:defRPr>
      </a:lvl8pPr>
      <a:lvl9pPr marL="3213100" lvl="8" indent="-189230" algn="l" defTabSz="756285" eaLnBrk="1" fontAlgn="base" latinLnBrk="0" hangingPunct="1">
        <a:lnSpc>
          <a:spcPct val="100000"/>
        </a:lnSpc>
        <a:spcBef>
          <a:spcPts val="80"/>
        </a:spcBef>
        <a:spcAft>
          <a:spcPct val="0"/>
        </a:spcAft>
        <a:buChar char="»"/>
        <a:defRPr sz="1655" b="0" i="0" u="none" kern="1200" baseline="0">
          <a:solidFill>
            <a:schemeClr val="tx1"/>
          </a:solidFill>
          <a:latin typeface="+mn-lt"/>
          <a:ea typeface="+mn-ea"/>
          <a:cs typeface="+mn-cs"/>
        </a:defRPr>
      </a:lvl9pPr>
    </p:bodyStyle>
    <p:otherStyle>
      <a:lvl1pPr marL="0" lvl="0" indent="0" algn="l" defTabSz="756285" eaLnBrk="1" fontAlgn="base" latinLnBrk="0" hangingPunct="1">
        <a:lnSpc>
          <a:spcPct val="100000"/>
        </a:lnSpc>
        <a:spcBef>
          <a:spcPct val="0"/>
        </a:spcBef>
        <a:spcAft>
          <a:spcPct val="0"/>
        </a:spcAft>
        <a:buNone/>
        <a:defRPr sz="1490" b="0" i="0" u="none" kern="1200" baseline="0">
          <a:solidFill>
            <a:schemeClr val="tx1"/>
          </a:solidFill>
          <a:latin typeface="+mn-lt"/>
          <a:ea typeface="+mn-ea"/>
          <a:cs typeface="+mn-cs"/>
        </a:defRPr>
      </a:lvl1pPr>
      <a:lvl2pPr marL="377825" lvl="1"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756285" lvl="2"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134110" lvl="3"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511935" lvl="4"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1889760" lvl="5"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268220" lvl="6"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2646045" lvl="7"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023870" lvl="8"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webp"/><Relationship Id="rId5" Type="http://schemas.openxmlformats.org/officeDocument/2006/relationships/image" Target="../media/image5.png"/><Relationship Id="rId4" Type="http://schemas.openxmlformats.org/officeDocument/2006/relationships/image" Target="../media/image4.webp"/><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3" Type="http://schemas.openxmlformats.org/officeDocument/2006/relationships/image" Target="../media/image5.png"/><Relationship Id="rId2" Type="http://schemas.openxmlformats.org/officeDocument/2006/relationships/image" Target="../media/image4.webp"/><Relationship Id="rId1" Type="http://schemas.openxmlformats.org/officeDocument/2006/relationships/image" Target="../media/image6.web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descr="14341631097842_.pic_hd副本"/>
          <p:cNvPicPr>
            <a:picLocks noChangeAspect="1"/>
          </p:cNvPicPr>
          <p:nvPr/>
        </p:nvPicPr>
        <p:blipFill>
          <a:blip r:embed="rId1"/>
          <a:stretch>
            <a:fillRect/>
          </a:stretch>
        </p:blipFill>
        <p:spPr>
          <a:xfrm>
            <a:off x="4912995" y="1842770"/>
            <a:ext cx="1804670" cy="1450340"/>
          </a:xfrm>
          <a:prstGeom prst="rect">
            <a:avLst/>
          </a:prstGeom>
        </p:spPr>
      </p:pic>
      <p:sp>
        <p:nvSpPr>
          <p:cNvPr id="9" name="文本框 8"/>
          <p:cNvSpPr txBox="1"/>
          <p:nvPr/>
        </p:nvSpPr>
        <p:spPr>
          <a:xfrm>
            <a:off x="439266" y="1169922"/>
            <a:ext cx="2723515" cy="337185"/>
          </a:xfrm>
          <a:prstGeom prst="rect">
            <a:avLst/>
          </a:prstGeom>
          <a:noFill/>
        </p:spPr>
        <p:txBody>
          <a:bodyPr wrap="none" rtlCol="0">
            <a:spAutoFit/>
          </a:bodyPr>
          <a:lstStyle/>
          <a:p>
            <a:pPr algn="ctr"/>
            <a:r>
              <a:rPr lang="en-US" altLang="zh-CN" sz="1600" b="1">
                <a:solidFill>
                  <a:schemeClr val="tx1"/>
                </a:solidFill>
                <a:sym typeface="+mn-ea"/>
              </a:rPr>
              <a:t>[</a:t>
            </a:r>
            <a:r>
              <a:rPr lang="en-US" altLang="zh-CN" sz="1600" b="1" dirty="0">
                <a:sym typeface="+mn-ea"/>
              </a:rPr>
              <a:t> Installation of </a:t>
            </a:r>
            <a:r>
              <a:rPr lang="en-US" altLang="zh-CN" sz="1600" b="1">
                <a:solidFill>
                  <a:schemeClr val="tx1"/>
                </a:solidFill>
                <a:sym typeface="+mn-ea"/>
              </a:rPr>
              <a:t>f</a:t>
            </a:r>
            <a:r>
              <a:rPr lang="en-US" altLang="zh-CN" sz="1600" b="1">
                <a:solidFill>
                  <a:schemeClr val="tx1"/>
                </a:solidFill>
                <a:sym typeface="+mn-ea"/>
              </a:rPr>
              <a:t>oot belts ]</a:t>
            </a:r>
            <a:endParaRPr lang="en-US" altLang="zh-CN" sz="1600" b="1">
              <a:solidFill>
                <a:schemeClr val="tx1"/>
              </a:solidFill>
              <a:latin typeface="Arial" panose="020B0604020202020204" pitchFamily="34" charset="0"/>
              <a:ea typeface="宋体" panose="02010600030101010101" pitchFamily="2" charset="-122"/>
              <a:sym typeface="+mn-ea"/>
            </a:endParaRPr>
          </a:p>
        </p:txBody>
      </p:sp>
      <p:cxnSp>
        <p:nvCxnSpPr>
          <p:cNvPr id="19" name="直接连接符 18"/>
          <p:cNvCxnSpPr/>
          <p:nvPr/>
        </p:nvCxnSpPr>
        <p:spPr>
          <a:xfrm flipV="1">
            <a:off x="755650" y="1070610"/>
            <a:ext cx="5672455" cy="17780"/>
          </a:xfrm>
          <a:prstGeom prst="line">
            <a:avLst/>
          </a:prstGeom>
          <a:ln>
            <a:solidFill>
              <a:schemeClr val="tx2">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4100" name="文本框 4"/>
          <p:cNvSpPr txBox="1"/>
          <p:nvPr/>
        </p:nvSpPr>
        <p:spPr>
          <a:xfrm>
            <a:off x="758190" y="3533775"/>
            <a:ext cx="2994025" cy="645160"/>
          </a:xfrm>
          <a:prstGeom prst="rect">
            <a:avLst/>
          </a:prstGeom>
          <a:noFill/>
          <a:ln w="9525">
            <a:noFill/>
          </a:ln>
        </p:spPr>
        <p:txBody>
          <a:bodyPr wrap="square" anchor="t" anchorCtr="0">
            <a:spAutoFit/>
          </a:bodyPr>
          <a:lstStyle/>
          <a:p>
            <a:pPr>
              <a:lnSpc>
                <a:spcPct val="120000"/>
              </a:lnSpc>
            </a:pPr>
            <a:r>
              <a:rPr lang="zh-CN" altLang="en-US" sz="1000" b="1" dirty="0">
                <a:solidFill>
                  <a:schemeClr val="tx1"/>
                </a:solidFill>
                <a:latin typeface="Arial" panose="020B0604020202020204" pitchFamily="34" charset="0"/>
                <a:ea typeface="宋体" panose="02010600030101010101" pitchFamily="2" charset="-122"/>
              </a:rPr>
              <a:t>PACKAGE CONTENTS</a:t>
            </a:r>
            <a:endParaRPr lang="zh-CN" altLang="en-US" sz="1000" b="1" dirty="0">
              <a:solidFill>
                <a:schemeClr val="tx1"/>
              </a:solidFill>
              <a:latin typeface="Arial" panose="020B0604020202020204" pitchFamily="34" charset="0"/>
              <a:ea typeface="宋体" panose="02010600030101010101" pitchFamily="2" charset="-122"/>
            </a:endParaRPr>
          </a:p>
          <a:p>
            <a:pPr>
              <a:lnSpc>
                <a:spcPct val="120000"/>
              </a:lnSpc>
            </a:pPr>
            <a:r>
              <a:rPr lang="zh-CN" altLang="en-US" sz="1000" dirty="0">
                <a:solidFill>
                  <a:schemeClr val="tx1"/>
                </a:solidFill>
                <a:latin typeface="Arial" panose="020B0604020202020204" pitchFamily="34" charset="0"/>
                <a:ea typeface="宋体" panose="02010600030101010101" pitchFamily="2" charset="-122"/>
              </a:rPr>
              <a:t>• </a:t>
            </a:r>
            <a:r>
              <a:rPr lang="en-US" altLang="zh-CN" sz="1000" dirty="0">
                <a:solidFill>
                  <a:schemeClr val="tx1"/>
                </a:solidFill>
                <a:latin typeface="Arial" panose="020B0604020202020204" pitchFamily="34" charset="0"/>
                <a:ea typeface="宋体" panose="02010600030101010101" pitchFamily="2" charset="-122"/>
              </a:rPr>
              <a:t>Ankle straps, toe straps (may not included )</a:t>
            </a:r>
            <a:endParaRPr lang="zh-CN" altLang="en-US" sz="1000" dirty="0">
              <a:solidFill>
                <a:schemeClr val="tx1"/>
              </a:solidFill>
              <a:latin typeface="Arial" panose="020B0604020202020204" pitchFamily="34" charset="0"/>
              <a:ea typeface="宋体" panose="02010600030101010101" pitchFamily="2" charset="-122"/>
            </a:endParaRPr>
          </a:p>
          <a:p>
            <a:pPr>
              <a:lnSpc>
                <a:spcPct val="120000"/>
              </a:lnSpc>
            </a:pPr>
            <a:r>
              <a:rPr lang="zh-CN" altLang="en-US" sz="1000" dirty="0">
                <a:solidFill>
                  <a:schemeClr val="tx1"/>
                </a:solidFill>
                <a:latin typeface="Arial" panose="020B0604020202020204" pitchFamily="34" charset="0"/>
                <a:ea typeface="宋体" panose="02010600030101010101" pitchFamily="2" charset="-122"/>
              </a:rPr>
              <a:t>• </a:t>
            </a:r>
            <a:r>
              <a:rPr lang="en-US" altLang="zh-CN" sz="1000" dirty="0">
                <a:solidFill>
                  <a:schemeClr val="tx1"/>
                </a:solidFill>
              </a:rPr>
              <a:t>H</a:t>
            </a:r>
            <a:r>
              <a:rPr lang="en-US" altLang="zh-CN" sz="1000" dirty="0">
                <a:solidFill>
                  <a:schemeClr val="tx1"/>
                </a:solidFill>
                <a:latin typeface="Arial" panose="020B0604020202020204" pitchFamily="34" charset="0"/>
                <a:ea typeface="宋体" panose="02010600030101010101" pitchFamily="2" charset="-122"/>
              </a:rPr>
              <a:t>ardware</a:t>
            </a:r>
            <a:endParaRPr lang="en-US" altLang="zh-CN" sz="1000" dirty="0">
              <a:solidFill>
                <a:schemeClr val="tx1"/>
              </a:solidFill>
              <a:latin typeface="Arial" panose="020B0604020202020204" pitchFamily="34" charset="0"/>
              <a:ea typeface="宋体" panose="02010600030101010101" pitchFamily="2" charset="-122"/>
            </a:endParaRPr>
          </a:p>
        </p:txBody>
      </p:sp>
      <p:sp>
        <p:nvSpPr>
          <p:cNvPr id="7" name="文本框 6"/>
          <p:cNvSpPr txBox="1"/>
          <p:nvPr/>
        </p:nvSpPr>
        <p:spPr>
          <a:xfrm>
            <a:off x="781050" y="6229350"/>
            <a:ext cx="6198870" cy="245110"/>
          </a:xfrm>
          <a:prstGeom prst="rect">
            <a:avLst/>
          </a:prstGeom>
          <a:noFill/>
        </p:spPr>
        <p:txBody>
          <a:bodyPr wrap="square" rtlCol="0" anchor="t">
            <a:spAutoFit/>
          </a:bodyPr>
          <a:lstStyle/>
          <a:p>
            <a:r>
              <a:rPr lang="en-US" altLang="zh-CN" sz="1000" b="1" dirty="0">
                <a:solidFill>
                  <a:schemeClr val="tx1"/>
                </a:solidFill>
              </a:rPr>
              <a:t>Step2: </a:t>
            </a:r>
            <a:r>
              <a:rPr lang="zh-CN" altLang="en-US" sz="1000" dirty="0">
                <a:solidFill>
                  <a:schemeClr val="tx1"/>
                </a:solidFill>
              </a:rPr>
              <a:t>Follow </a:t>
            </a:r>
            <a:r>
              <a:rPr lang="en-US" altLang="zh-CN" sz="1000" dirty="0">
                <a:solidFill>
                  <a:schemeClr val="tx1"/>
                </a:solidFill>
              </a:rPr>
              <a:t>the</a:t>
            </a:r>
            <a:r>
              <a:rPr lang="zh-CN" altLang="en-US" sz="1000" dirty="0">
                <a:solidFill>
                  <a:schemeClr val="tx1"/>
                </a:solidFill>
              </a:rPr>
              <a:t> diagrams below to </a:t>
            </a:r>
            <a:r>
              <a:rPr lang="en-US" altLang="zh-CN" sz="1000" dirty="0">
                <a:solidFill>
                  <a:schemeClr val="tx1"/>
                </a:solidFill>
              </a:rPr>
              <a:t>fix</a:t>
            </a:r>
            <a:r>
              <a:rPr lang="zh-CN" altLang="en-US" sz="1000" dirty="0">
                <a:solidFill>
                  <a:schemeClr val="tx1"/>
                </a:solidFill>
              </a:rPr>
              <a:t> the adjustment strap</a:t>
            </a:r>
            <a:r>
              <a:rPr lang="en-US" altLang="zh-CN" sz="1000" dirty="0">
                <a:solidFill>
                  <a:schemeClr val="tx1"/>
                </a:solidFill>
              </a:rPr>
              <a:t>.</a:t>
            </a:r>
            <a:endParaRPr lang="en-US" altLang="zh-CN" sz="1000" dirty="0">
              <a:solidFill>
                <a:schemeClr val="tx1"/>
              </a:solidFill>
            </a:endParaRPr>
          </a:p>
        </p:txBody>
      </p:sp>
      <p:sp>
        <p:nvSpPr>
          <p:cNvPr id="8" name="文本框 7"/>
          <p:cNvSpPr txBox="1"/>
          <p:nvPr/>
        </p:nvSpPr>
        <p:spPr>
          <a:xfrm>
            <a:off x="850265" y="8533130"/>
            <a:ext cx="6048776" cy="400110"/>
          </a:xfrm>
          <a:prstGeom prst="rect">
            <a:avLst/>
          </a:prstGeom>
          <a:noFill/>
        </p:spPr>
        <p:txBody>
          <a:bodyPr wrap="square" rtlCol="0" anchor="t">
            <a:spAutoFit/>
          </a:bodyPr>
          <a:lstStyle/>
          <a:p>
            <a:pPr algn="just"/>
            <a:r>
              <a:rPr lang="en-US" altLang="zh-CN" sz="1000" b="1" dirty="0">
                <a:solidFill>
                  <a:schemeClr val="tx1"/>
                </a:solidFill>
              </a:rPr>
              <a:t>Step3:</a:t>
            </a:r>
            <a:r>
              <a:rPr lang="en-US" altLang="zh-CN" sz="1000" b="1" dirty="0">
                <a:solidFill>
                  <a:schemeClr val="tx1"/>
                </a:solidFill>
                <a:cs typeface="Arial" panose="020B0604020202020204" pitchFamily="34" charset="0"/>
              </a:rPr>
              <a:t> </a:t>
            </a:r>
            <a:r>
              <a:rPr lang="en-US" altLang="zh-CN" sz="1000" dirty="0">
                <a:solidFill>
                  <a:schemeClr val="tx1"/>
                </a:solidFill>
                <a:cs typeface="Arial" panose="020B0604020202020204" pitchFamily="34" charset="0"/>
              </a:rPr>
              <a:t>Connect the ankle strap via the Buckle, and adjust strap to make a snug fit around the ankle and foot by pulling the free end. </a:t>
            </a:r>
            <a:r>
              <a:rPr lang="en-US" altLang="zh-CN" sz="1000" b="1" dirty="0">
                <a:solidFill>
                  <a:schemeClr val="tx1"/>
                </a:solidFill>
                <a:cs typeface="Arial" panose="020B0604020202020204" pitchFamily="34" charset="0"/>
              </a:rPr>
              <a:t>Be careful not to overtighten.</a:t>
            </a:r>
            <a:endParaRPr lang="en-US" altLang="zh-CN" sz="1000" b="1" dirty="0">
              <a:solidFill>
                <a:schemeClr val="tx1"/>
              </a:solidFill>
              <a:cs typeface="Arial" panose="020B0604020202020204" pitchFamily="34" charset="0"/>
            </a:endParaRPr>
          </a:p>
        </p:txBody>
      </p:sp>
      <p:pic>
        <p:nvPicPr>
          <p:cNvPr id="11" name="图片 10" descr="14341631097842_.pic_hd副本"/>
          <p:cNvPicPr>
            <a:picLocks noChangeAspect="1"/>
          </p:cNvPicPr>
          <p:nvPr/>
        </p:nvPicPr>
        <p:blipFill>
          <a:blip r:embed="rId1"/>
          <a:stretch>
            <a:fillRect/>
          </a:stretch>
        </p:blipFill>
        <p:spPr>
          <a:xfrm>
            <a:off x="2794635" y="4688205"/>
            <a:ext cx="1804670" cy="1450340"/>
          </a:xfrm>
          <a:prstGeom prst="rect">
            <a:avLst/>
          </a:prstGeom>
        </p:spPr>
      </p:pic>
      <p:pic>
        <p:nvPicPr>
          <p:cNvPr id="12" name="图片 11" descr="局部图"/>
          <p:cNvPicPr>
            <a:picLocks noChangeAspect="1"/>
          </p:cNvPicPr>
          <p:nvPr/>
        </p:nvPicPr>
        <p:blipFill>
          <a:blip r:embed="rId2"/>
          <a:stretch>
            <a:fillRect/>
          </a:stretch>
        </p:blipFill>
        <p:spPr>
          <a:xfrm>
            <a:off x="2578735" y="6426200"/>
            <a:ext cx="2402205" cy="2067560"/>
          </a:xfrm>
          <a:prstGeom prst="rect">
            <a:avLst/>
          </a:prstGeom>
        </p:spPr>
      </p:pic>
      <p:pic>
        <p:nvPicPr>
          <p:cNvPr id="13" name="图片 12" descr="14341631097842_.pic_hd"/>
          <p:cNvPicPr>
            <a:picLocks noChangeAspect="1"/>
          </p:cNvPicPr>
          <p:nvPr/>
        </p:nvPicPr>
        <p:blipFill>
          <a:blip r:embed="rId3"/>
          <a:stretch>
            <a:fillRect/>
          </a:stretch>
        </p:blipFill>
        <p:spPr>
          <a:xfrm>
            <a:off x="2363152" y="8989378"/>
            <a:ext cx="1954530" cy="1570990"/>
          </a:xfrm>
          <a:prstGeom prst="rect">
            <a:avLst/>
          </a:prstGeom>
        </p:spPr>
      </p:pic>
      <p:grpSp>
        <p:nvGrpSpPr>
          <p:cNvPr id="17" name="组合 16"/>
          <p:cNvGrpSpPr/>
          <p:nvPr/>
        </p:nvGrpSpPr>
        <p:grpSpPr>
          <a:xfrm>
            <a:off x="4355632" y="1961341"/>
            <a:ext cx="2966043" cy="587620"/>
            <a:chOff x="7330" y="3862"/>
            <a:chExt cx="3905" cy="814"/>
          </a:xfrm>
        </p:grpSpPr>
        <p:sp>
          <p:nvSpPr>
            <p:cNvPr id="20" name="文本框 19"/>
            <p:cNvSpPr txBox="1"/>
            <p:nvPr/>
          </p:nvSpPr>
          <p:spPr>
            <a:xfrm>
              <a:off x="7330" y="3862"/>
              <a:ext cx="1313" cy="340"/>
            </a:xfrm>
            <a:prstGeom prst="rect">
              <a:avLst/>
            </a:prstGeom>
            <a:noFill/>
          </p:spPr>
          <p:txBody>
            <a:bodyPr wrap="square" rtlCol="0">
              <a:spAutoFit/>
            </a:bodyPr>
            <a:lstStyle/>
            <a:p>
              <a:r>
                <a:rPr lang="en-US" altLang="zh-CN" sz="1000"/>
                <a:t>Ankle strap</a:t>
              </a:r>
              <a:endParaRPr lang="en-US" altLang="zh-CN" sz="1000"/>
            </a:p>
          </p:txBody>
        </p:sp>
        <p:sp>
          <p:nvSpPr>
            <p:cNvPr id="22" name="文本框 21"/>
            <p:cNvSpPr txBox="1"/>
            <p:nvPr/>
          </p:nvSpPr>
          <p:spPr>
            <a:xfrm>
              <a:off x="9922" y="4336"/>
              <a:ext cx="1313" cy="340"/>
            </a:xfrm>
            <a:prstGeom prst="rect">
              <a:avLst/>
            </a:prstGeom>
            <a:noFill/>
          </p:spPr>
          <p:txBody>
            <a:bodyPr wrap="square" rtlCol="0">
              <a:spAutoFit/>
            </a:bodyPr>
            <a:lstStyle/>
            <a:p>
              <a:r>
                <a:rPr lang="en-US" altLang="zh-CN" sz="1000"/>
                <a:t>Toe strap</a:t>
              </a:r>
              <a:endParaRPr lang="en-US" altLang="zh-CN" sz="1000"/>
            </a:p>
          </p:txBody>
        </p:sp>
        <p:cxnSp>
          <p:nvCxnSpPr>
            <p:cNvPr id="23" name="直接连接符 22"/>
            <p:cNvCxnSpPr/>
            <p:nvPr/>
          </p:nvCxnSpPr>
          <p:spPr>
            <a:xfrm flipH="1" flipV="1">
              <a:off x="7994" y="4223"/>
              <a:ext cx="361" cy="237"/>
            </a:xfrm>
            <a:prstGeom prst="line">
              <a:avLst/>
            </a:prstGeom>
          </p:spPr>
          <p:style>
            <a:lnRef idx="1">
              <a:schemeClr val="dk1"/>
            </a:lnRef>
            <a:fillRef idx="0">
              <a:schemeClr val="dk1"/>
            </a:fillRef>
            <a:effectRef idx="0">
              <a:schemeClr val="dk1"/>
            </a:effectRef>
            <a:fontRef idx="minor">
              <a:schemeClr val="tx1"/>
            </a:fontRef>
          </p:style>
        </p:cxnSp>
      </p:grpSp>
      <p:sp>
        <p:nvSpPr>
          <p:cNvPr id="3082" name="文本框 10"/>
          <p:cNvSpPr txBox="1"/>
          <p:nvPr/>
        </p:nvSpPr>
        <p:spPr>
          <a:xfrm>
            <a:off x="1042670" y="3048000"/>
            <a:ext cx="890270" cy="245110"/>
          </a:xfrm>
          <a:prstGeom prst="rect">
            <a:avLst/>
          </a:prstGeom>
          <a:noFill/>
          <a:ln w="9525">
            <a:noFill/>
          </a:ln>
        </p:spPr>
        <p:txBody>
          <a:bodyPr wrap="square" anchor="t" anchorCtr="0">
            <a:spAutoFit/>
          </a:bodyPr>
          <a:lstStyle/>
          <a:p>
            <a:r>
              <a:rPr lang="en-US" altLang="zh-CN" sz="1000">
                <a:latin typeface="Arial" panose="020B0604020202020204" pitchFamily="34" charset="0"/>
                <a:ea typeface="宋体" panose="02010600030101010101" pitchFamily="2" charset="-122"/>
              </a:rPr>
              <a:t>Ankle Strap</a:t>
            </a:r>
            <a:endParaRPr lang="en-US" altLang="zh-CN" sz="1000">
              <a:latin typeface="Arial" panose="020B0604020202020204" pitchFamily="34" charset="0"/>
              <a:ea typeface="宋体" panose="02010600030101010101" pitchFamily="2" charset="-122"/>
            </a:endParaRPr>
          </a:p>
        </p:txBody>
      </p:sp>
      <p:sp>
        <p:nvSpPr>
          <p:cNvPr id="31" name="文本框 10"/>
          <p:cNvSpPr txBox="1"/>
          <p:nvPr/>
        </p:nvSpPr>
        <p:spPr>
          <a:xfrm>
            <a:off x="2842895" y="3037205"/>
            <a:ext cx="758190" cy="245110"/>
          </a:xfrm>
          <a:prstGeom prst="rect">
            <a:avLst/>
          </a:prstGeom>
          <a:noFill/>
          <a:ln w="9525">
            <a:noFill/>
          </a:ln>
        </p:spPr>
        <p:txBody>
          <a:bodyPr wrap="square" anchor="t" anchorCtr="0">
            <a:spAutoFit/>
          </a:bodyPr>
          <a:lstStyle/>
          <a:p>
            <a:r>
              <a:rPr lang="en-US" altLang="zh-CN" sz="1000">
                <a:latin typeface="Arial" panose="020B0604020202020204" pitchFamily="34" charset="0"/>
                <a:ea typeface="宋体" panose="02010600030101010101" pitchFamily="2" charset="-122"/>
              </a:rPr>
              <a:t>Toe Strap</a:t>
            </a:r>
            <a:endParaRPr lang="en-US" altLang="zh-CN" sz="1000">
              <a:latin typeface="Arial" panose="020B0604020202020204" pitchFamily="34" charset="0"/>
              <a:ea typeface="宋体" panose="02010600030101010101" pitchFamily="2" charset="-122"/>
            </a:endParaRPr>
          </a:p>
        </p:txBody>
      </p:sp>
      <p:sp>
        <p:nvSpPr>
          <p:cNvPr id="33" name="文本框 32"/>
          <p:cNvSpPr txBox="1"/>
          <p:nvPr/>
        </p:nvSpPr>
        <p:spPr>
          <a:xfrm>
            <a:off x="706755" y="4212590"/>
            <a:ext cx="6033770" cy="598805"/>
          </a:xfrm>
          <a:prstGeom prst="rect">
            <a:avLst/>
          </a:prstGeom>
          <a:noFill/>
        </p:spPr>
        <p:txBody>
          <a:bodyPr wrap="square" rtlCol="0" anchor="t">
            <a:spAutoFit/>
          </a:bodyPr>
          <a:lstStyle/>
          <a:p>
            <a:pPr algn="just">
              <a:lnSpc>
                <a:spcPct val="110000"/>
              </a:lnSpc>
            </a:pPr>
            <a:r>
              <a:rPr lang="en-US" altLang="zh-CN" sz="1000" b="1" dirty="0">
                <a:solidFill>
                  <a:schemeClr val="tx1"/>
                </a:solidFill>
                <a:cs typeface="Arial" panose="020B0604020202020204" pitchFamily="34" charset="0"/>
                <a:sym typeface="+mn-ea"/>
              </a:rPr>
              <a:t>Step1: </a:t>
            </a:r>
            <a:r>
              <a:rPr lang="zh-CN" altLang="en-US" sz="1000" dirty="0">
                <a:solidFill>
                  <a:schemeClr val="tx1"/>
                </a:solidFill>
              </a:rPr>
              <a:t>Place </a:t>
            </a:r>
            <a:r>
              <a:rPr lang="en-US" altLang="zh-CN" sz="1000" dirty="0">
                <a:solidFill>
                  <a:schemeClr val="tx1"/>
                </a:solidFill>
              </a:rPr>
              <a:t>a</a:t>
            </a:r>
            <a:r>
              <a:rPr lang="zh-CN" altLang="en-US" sz="1000" dirty="0">
                <a:solidFill>
                  <a:schemeClr val="tx1"/>
                </a:solidFill>
              </a:rPr>
              <a:t>nkle belts &amp; toe</a:t>
            </a:r>
            <a:r>
              <a:rPr lang="en-US" altLang="zh-CN" sz="1000" dirty="0">
                <a:solidFill>
                  <a:schemeClr val="tx1"/>
                </a:solidFill>
              </a:rPr>
              <a:t> </a:t>
            </a:r>
            <a:r>
              <a:rPr lang="zh-CN" altLang="en-US" sz="1000" dirty="0">
                <a:solidFill>
                  <a:schemeClr val="tx1"/>
                </a:solidFill>
              </a:rPr>
              <a:t>straps on the patient</a:t>
            </a:r>
            <a:r>
              <a:rPr lang="en-US" altLang="zh-CN" sz="1000" dirty="0">
                <a:solidFill>
                  <a:schemeClr val="tx1"/>
                </a:solidFill>
              </a:rPr>
              <a:t>’</a:t>
            </a:r>
            <a:r>
              <a:rPr lang="zh-CN" altLang="en-US" sz="1000" dirty="0">
                <a:solidFill>
                  <a:schemeClr val="tx1"/>
                </a:solidFill>
              </a:rPr>
              <a:t>s ankle and </a:t>
            </a:r>
            <a:r>
              <a:rPr lang="en-US" altLang="zh-CN" sz="1000" dirty="0">
                <a:solidFill>
                  <a:schemeClr val="tx1"/>
                </a:solidFill>
              </a:rPr>
              <a:t>foot</a:t>
            </a:r>
            <a:r>
              <a:rPr lang="zh-CN" altLang="en-US" sz="1000" dirty="0">
                <a:solidFill>
                  <a:schemeClr val="tx1"/>
                </a:solidFill>
              </a:rPr>
              <a:t>, determine the length of adjustment strap. </a:t>
            </a:r>
            <a:r>
              <a:rPr lang="en-US" altLang="zh-CN" sz="1000" dirty="0">
                <a:solidFill>
                  <a:schemeClr val="tx1"/>
                </a:solidFill>
                <a:sym typeface="+mn-ea"/>
              </a:rPr>
              <a:t>Thread the straps into the corresponding footplate holes (as shown).</a:t>
            </a:r>
            <a:endParaRPr lang="zh-CN" altLang="en-US" sz="1000" dirty="0">
              <a:solidFill>
                <a:schemeClr val="tx1"/>
              </a:solidFill>
            </a:endParaRPr>
          </a:p>
          <a:p>
            <a:pPr algn="just">
              <a:lnSpc>
                <a:spcPct val="110000"/>
              </a:lnSpc>
            </a:pPr>
            <a:endParaRPr lang="zh-CN" altLang="en-US" sz="1000" dirty="0">
              <a:solidFill>
                <a:schemeClr val="tx1"/>
              </a:solidFill>
            </a:endParaRPr>
          </a:p>
        </p:txBody>
      </p:sp>
      <p:pic>
        <p:nvPicPr>
          <p:cNvPr id="102" name="图片 101"/>
          <p:cNvPicPr/>
          <p:nvPr/>
        </p:nvPicPr>
        <p:blipFill>
          <a:blip r:embed="rId4"/>
          <a:stretch>
            <a:fillRect/>
          </a:stretch>
        </p:blipFill>
        <p:spPr>
          <a:xfrm>
            <a:off x="251460" y="224790"/>
            <a:ext cx="368300" cy="368300"/>
          </a:xfrm>
          <a:prstGeom prst="rect">
            <a:avLst/>
          </a:prstGeom>
          <a:noFill/>
          <a:ln w="9525">
            <a:noFill/>
          </a:ln>
        </p:spPr>
      </p:pic>
      <p:pic>
        <p:nvPicPr>
          <p:cNvPr id="2" name="图片 1"/>
          <p:cNvPicPr>
            <a:picLocks noChangeAspect="1"/>
          </p:cNvPicPr>
          <p:nvPr/>
        </p:nvPicPr>
        <p:blipFill>
          <a:blip r:embed="rId5"/>
          <a:stretch>
            <a:fillRect/>
          </a:stretch>
        </p:blipFill>
        <p:spPr>
          <a:xfrm>
            <a:off x="210820" y="593090"/>
            <a:ext cx="544830" cy="447675"/>
          </a:xfrm>
          <a:prstGeom prst="rect">
            <a:avLst/>
          </a:prstGeom>
        </p:spPr>
      </p:pic>
      <p:sp>
        <p:nvSpPr>
          <p:cNvPr id="3" name="文本框 2"/>
          <p:cNvSpPr txBox="1"/>
          <p:nvPr/>
        </p:nvSpPr>
        <p:spPr>
          <a:xfrm>
            <a:off x="4692968" y="9252585"/>
            <a:ext cx="2540000" cy="460375"/>
          </a:xfrm>
          <a:prstGeom prst="rect">
            <a:avLst/>
          </a:prstGeom>
          <a:noFill/>
        </p:spPr>
        <p:txBody>
          <a:bodyPr wrap="square" rtlCol="0" anchor="t">
            <a:spAutoFit/>
          </a:bodyPr>
          <a:lstStyle/>
          <a:p>
            <a:pPr algn="just"/>
            <a:r>
              <a:rPr lang="zh-CN" altLang="en-US" sz="800" dirty="0">
                <a:solidFill>
                  <a:schemeClr val="tx1"/>
                </a:solidFill>
              </a:rPr>
              <a:t>To avoid unnecessary chafing or rubbing, it is</a:t>
            </a:r>
            <a:r>
              <a:rPr lang="en-US" altLang="zh-CN" sz="800" dirty="0">
                <a:solidFill>
                  <a:schemeClr val="tx1"/>
                </a:solidFill>
              </a:rPr>
              <a:t> </a:t>
            </a:r>
            <a:r>
              <a:rPr lang="zh-CN" altLang="en-US" sz="800" dirty="0">
                <a:solidFill>
                  <a:schemeClr val="tx1"/>
                </a:solidFill>
              </a:rPr>
              <a:t>recommended </a:t>
            </a:r>
            <a:r>
              <a:rPr lang="en-US" altLang="zh-CN" sz="800" dirty="0">
                <a:solidFill>
                  <a:schemeClr val="tx1"/>
                </a:solidFill>
              </a:rPr>
              <a:t>to use the foot belts cover </a:t>
            </a:r>
            <a:r>
              <a:rPr lang="zh-CN" altLang="en-US" sz="800" dirty="0">
                <a:solidFill>
                  <a:schemeClr val="tx1"/>
                </a:solidFill>
              </a:rPr>
              <a:t>over ankle socks or conventional footwear.</a:t>
            </a:r>
            <a:endParaRPr lang="zh-CN" altLang="en-US" sz="800" dirty="0">
              <a:solidFill>
                <a:schemeClr val="tx1"/>
              </a:solidFill>
            </a:endParaRPr>
          </a:p>
        </p:txBody>
      </p:sp>
      <p:pic>
        <p:nvPicPr>
          <p:cNvPr id="4" name="图片 3"/>
          <p:cNvPicPr/>
          <p:nvPr/>
        </p:nvPicPr>
        <p:blipFill>
          <a:blip r:embed="rId6"/>
          <a:stretch>
            <a:fillRect/>
          </a:stretch>
        </p:blipFill>
        <p:spPr>
          <a:xfrm>
            <a:off x="4378960" y="9252585"/>
            <a:ext cx="252730" cy="252730"/>
          </a:xfrm>
          <a:prstGeom prst="rect">
            <a:avLst/>
          </a:prstGeom>
          <a:noFill/>
          <a:ln w="9525">
            <a:noFill/>
          </a:ln>
        </p:spPr>
      </p:pic>
      <p:pic>
        <p:nvPicPr>
          <p:cNvPr id="5" name="图片 4"/>
          <p:cNvPicPr>
            <a:picLocks noChangeAspect="1"/>
          </p:cNvPicPr>
          <p:nvPr/>
        </p:nvPicPr>
        <p:blipFill>
          <a:blip r:embed="rId7"/>
          <a:srcRect l="4673" t="3699" r="9856" b="9346"/>
          <a:stretch>
            <a:fillRect/>
          </a:stretch>
        </p:blipFill>
        <p:spPr>
          <a:xfrm>
            <a:off x="467360" y="1864995"/>
            <a:ext cx="1807845" cy="1122045"/>
          </a:xfrm>
          <a:prstGeom prst="rect">
            <a:avLst/>
          </a:prstGeom>
        </p:spPr>
      </p:pic>
      <p:pic>
        <p:nvPicPr>
          <p:cNvPr id="6" name="图片 5"/>
          <p:cNvPicPr>
            <a:picLocks noChangeAspect="1"/>
          </p:cNvPicPr>
          <p:nvPr/>
        </p:nvPicPr>
        <p:blipFill>
          <a:blip r:embed="rId8"/>
          <a:srcRect l="15878" t="45280" r="10158" b="39830"/>
          <a:stretch>
            <a:fillRect/>
          </a:stretch>
        </p:blipFill>
        <p:spPr>
          <a:xfrm>
            <a:off x="2339975" y="2321560"/>
            <a:ext cx="2078990" cy="235585"/>
          </a:xfrm>
          <a:prstGeom prst="rect">
            <a:avLst/>
          </a:prstGeom>
        </p:spPr>
      </p:pic>
      <p:sp>
        <p:nvSpPr>
          <p:cNvPr id="15" name="文本框 1"/>
          <p:cNvSpPr txBox="1"/>
          <p:nvPr/>
        </p:nvSpPr>
        <p:spPr>
          <a:xfrm>
            <a:off x="1764510" y="394587"/>
            <a:ext cx="3930650" cy="645160"/>
          </a:xfrm>
          <a:prstGeom prst="rect">
            <a:avLst/>
          </a:prstGeom>
          <a:noFill/>
          <a:ln w="9525">
            <a:noFill/>
          </a:ln>
        </p:spPr>
        <p:txBody>
          <a:bodyPr wrap="square" anchor="t" anchorCtr="0">
            <a:spAutoFit/>
          </a:bodyPr>
          <a:p>
            <a:pPr algn="ctr"/>
            <a:r>
              <a:rPr lang="en-US" altLang="zh-CN" b="1">
                <a:cs typeface="Arial" panose="020B0604020202020204" pitchFamily="34" charset="0"/>
                <a:sym typeface="+mn-ea"/>
              </a:rPr>
              <a:t>Positioning harness ,belts</a:t>
            </a:r>
            <a:r>
              <a:rPr lang="en-US" altLang="zh-CN">
                <a:cs typeface="Arial" panose="020B0604020202020204" pitchFamily="34" charset="0"/>
                <a:sym typeface="+mn-ea"/>
              </a:rPr>
              <a:t> </a:t>
            </a:r>
            <a:endParaRPr lang="en-US" altLang="zh-CN">
              <a:ea typeface="宋体" panose="02010600030101010101" pitchFamily="2" charset="-122"/>
              <a:cs typeface="Arial" panose="020B0604020202020204" pitchFamily="34" charset="0"/>
            </a:endParaRPr>
          </a:p>
          <a:p>
            <a:pPr algn="ctr"/>
            <a:r>
              <a:rPr lang="en-US" altLang="zh-CN">
                <a:cs typeface="Arial" panose="020B0604020202020204" pitchFamily="34" charset="0"/>
                <a:sym typeface="+mn-ea"/>
              </a:rPr>
              <a:t>Installation and user’s instructions</a:t>
            </a:r>
            <a:endParaRPr lang="en-US" altLang="zh-CN">
              <a:ea typeface="宋体" panose="02010600030101010101" pitchFamily="2" charset="-122"/>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3" name="文本框 1"/>
          <p:cNvSpPr txBox="1"/>
          <p:nvPr/>
        </p:nvSpPr>
        <p:spPr>
          <a:xfrm>
            <a:off x="1764510" y="394587"/>
            <a:ext cx="3930650" cy="645160"/>
          </a:xfrm>
          <a:prstGeom prst="rect">
            <a:avLst/>
          </a:prstGeom>
          <a:noFill/>
          <a:ln w="9525">
            <a:noFill/>
          </a:ln>
        </p:spPr>
        <p:txBody>
          <a:bodyPr wrap="square" anchor="t" anchorCtr="0">
            <a:spAutoFit/>
          </a:bodyPr>
          <a:p>
            <a:pPr algn="ctr"/>
            <a:r>
              <a:rPr lang="en-US" altLang="zh-CN" b="1">
                <a:cs typeface="Arial" panose="020B0604020202020204" pitchFamily="34" charset="0"/>
                <a:sym typeface="+mn-ea"/>
              </a:rPr>
              <a:t>Positioning harness ,belts</a:t>
            </a:r>
            <a:r>
              <a:rPr lang="en-US" altLang="zh-CN">
                <a:cs typeface="Arial" panose="020B0604020202020204" pitchFamily="34" charset="0"/>
                <a:sym typeface="+mn-ea"/>
              </a:rPr>
              <a:t> </a:t>
            </a:r>
            <a:endParaRPr lang="en-US" altLang="zh-CN">
              <a:ea typeface="宋体" panose="02010600030101010101" pitchFamily="2" charset="-122"/>
              <a:cs typeface="Arial" panose="020B0604020202020204" pitchFamily="34" charset="0"/>
            </a:endParaRPr>
          </a:p>
          <a:p>
            <a:pPr algn="ctr"/>
            <a:r>
              <a:rPr lang="en-US" altLang="zh-CN">
                <a:cs typeface="Arial" panose="020B0604020202020204" pitchFamily="34" charset="0"/>
                <a:sym typeface="+mn-ea"/>
              </a:rPr>
              <a:t>Installation and user’s instructions</a:t>
            </a:r>
            <a:endParaRPr lang="en-US" altLang="zh-CN">
              <a:ea typeface="宋体" panose="02010600030101010101" pitchFamily="2" charset="-122"/>
              <a:cs typeface="Arial" panose="020B0604020202020204" pitchFamily="34" charset="0"/>
            </a:endParaRPr>
          </a:p>
        </p:txBody>
      </p:sp>
      <p:cxnSp>
        <p:nvCxnSpPr>
          <p:cNvPr id="3" name="直接连接符 2"/>
          <p:cNvCxnSpPr/>
          <p:nvPr/>
        </p:nvCxnSpPr>
        <p:spPr>
          <a:xfrm flipV="1">
            <a:off x="755813" y="1070545"/>
            <a:ext cx="5672138" cy="17463"/>
          </a:xfrm>
          <a:prstGeom prst="line">
            <a:avLst/>
          </a:prstGeom>
          <a:ln>
            <a:solidFill>
              <a:schemeClr val="tx2">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899160" y="4193540"/>
            <a:ext cx="1104265" cy="306705"/>
          </a:xfrm>
          <a:prstGeom prst="rect">
            <a:avLst/>
          </a:prstGeom>
          <a:noFill/>
        </p:spPr>
        <p:txBody>
          <a:bodyPr wrap="none" rtlCol="0" anchor="t">
            <a:spAutoFit/>
          </a:bodyPr>
          <a:p>
            <a:pPr algn="l"/>
            <a:r>
              <a:rPr lang="en-US" altLang="zh-CN" sz="1400" b="1">
                <a:solidFill>
                  <a:schemeClr val="tx1"/>
                </a:solidFill>
                <a:cs typeface="Arial" panose="020B0604020202020204" pitchFamily="34" charset="0"/>
                <a:sym typeface="+mn-ea"/>
              </a:rPr>
              <a:t>[ Warning ]</a:t>
            </a:r>
            <a:endParaRPr lang="en-US" altLang="zh-CN" sz="1400" b="1">
              <a:solidFill>
                <a:schemeClr val="tx1"/>
              </a:solidFill>
              <a:cs typeface="Arial" panose="020B0604020202020204" pitchFamily="34" charset="0"/>
              <a:sym typeface="+mn-ea"/>
            </a:endParaRPr>
          </a:p>
        </p:txBody>
      </p:sp>
      <p:pic>
        <p:nvPicPr>
          <p:cNvPr id="101" name="图片 100"/>
          <p:cNvPicPr/>
          <p:nvPr/>
        </p:nvPicPr>
        <p:blipFill>
          <a:blip r:embed="rId1"/>
          <a:stretch>
            <a:fillRect/>
          </a:stretch>
        </p:blipFill>
        <p:spPr>
          <a:xfrm>
            <a:off x="438785" y="4117975"/>
            <a:ext cx="457835" cy="457835"/>
          </a:xfrm>
          <a:prstGeom prst="rect">
            <a:avLst/>
          </a:prstGeom>
          <a:noFill/>
          <a:ln w="9525">
            <a:noFill/>
          </a:ln>
        </p:spPr>
      </p:pic>
      <p:pic>
        <p:nvPicPr>
          <p:cNvPr id="102" name="图片 101"/>
          <p:cNvPicPr/>
          <p:nvPr/>
        </p:nvPicPr>
        <p:blipFill>
          <a:blip r:embed="rId2"/>
          <a:stretch>
            <a:fillRect/>
          </a:stretch>
        </p:blipFill>
        <p:spPr>
          <a:xfrm>
            <a:off x="251460" y="224790"/>
            <a:ext cx="368300" cy="368300"/>
          </a:xfrm>
          <a:prstGeom prst="rect">
            <a:avLst/>
          </a:prstGeom>
          <a:noFill/>
          <a:ln w="9525">
            <a:noFill/>
          </a:ln>
        </p:spPr>
      </p:pic>
      <p:pic>
        <p:nvPicPr>
          <p:cNvPr id="26" name="图片 25"/>
          <p:cNvPicPr>
            <a:picLocks noChangeAspect="1"/>
          </p:cNvPicPr>
          <p:nvPr/>
        </p:nvPicPr>
        <p:blipFill>
          <a:blip r:embed="rId3"/>
          <a:stretch>
            <a:fillRect/>
          </a:stretch>
        </p:blipFill>
        <p:spPr>
          <a:xfrm>
            <a:off x="210820" y="593090"/>
            <a:ext cx="544830" cy="447675"/>
          </a:xfrm>
          <a:prstGeom prst="rect">
            <a:avLst/>
          </a:prstGeom>
        </p:spPr>
      </p:pic>
      <p:sp>
        <p:nvSpPr>
          <p:cNvPr id="5" name="文本框 16"/>
          <p:cNvSpPr txBox="1"/>
          <p:nvPr/>
        </p:nvSpPr>
        <p:spPr>
          <a:xfrm>
            <a:off x="619125" y="4539615"/>
            <a:ext cx="6643370" cy="361950"/>
          </a:xfrm>
          <a:prstGeom prst="rect">
            <a:avLst/>
          </a:prstGeom>
          <a:noFill/>
          <a:ln w="9525">
            <a:noFill/>
          </a:ln>
        </p:spPr>
        <p:txBody>
          <a:bodyPr wrap="square" anchor="t" anchorCtr="0">
            <a:spAutoFit/>
          </a:bodyPr>
          <a:p>
            <a:pPr>
              <a:lnSpc>
                <a:spcPct val="110000"/>
              </a:lnSpc>
            </a:pPr>
            <a:r>
              <a:rPr lang="zh-CN" altLang="en-US" sz="800" b="1" dirty="0">
                <a:solidFill>
                  <a:schemeClr val="tx1"/>
                </a:solidFill>
                <a:cs typeface="Arial" panose="020B0604020202020204" pitchFamily="34" charset="0"/>
                <a:sym typeface="+mn-ea"/>
              </a:rPr>
              <a:t>Thoroughly read and understand the information in this instructions before attempting to use this product. If the procedures and instructions in this product manual are not followed, </a:t>
            </a:r>
            <a:r>
              <a:rPr lang="en-US" altLang="zh-CN" sz="800" b="1" dirty="0">
                <a:solidFill>
                  <a:schemeClr val="tx1"/>
                </a:solidFill>
                <a:cs typeface="Arial" panose="020B0604020202020204" pitchFamily="34" charset="0"/>
                <a:sym typeface="+mn-ea"/>
              </a:rPr>
              <a:t>it may cause </a:t>
            </a:r>
            <a:r>
              <a:rPr lang="zh-CN" altLang="en-US" sz="800" b="1" dirty="0">
                <a:solidFill>
                  <a:schemeClr val="tx1"/>
                </a:solidFill>
                <a:cs typeface="Arial" panose="020B0604020202020204" pitchFamily="34" charset="0"/>
                <a:sym typeface="+mn-ea"/>
              </a:rPr>
              <a:t>serious injury to the user. </a:t>
            </a:r>
            <a:endParaRPr lang="zh-CN" altLang="en-US" sz="800" b="1" dirty="0">
              <a:solidFill>
                <a:schemeClr val="tx1"/>
              </a:solidFill>
              <a:ea typeface="宋体" panose="02010600030101010101" pitchFamily="2" charset="-122"/>
              <a:cs typeface="Arial" panose="020B0604020202020204" pitchFamily="34" charset="0"/>
              <a:sym typeface="+mn-ea"/>
            </a:endParaRPr>
          </a:p>
        </p:txBody>
      </p:sp>
      <p:sp>
        <p:nvSpPr>
          <p:cNvPr id="14" name="文本框 13"/>
          <p:cNvSpPr txBox="1"/>
          <p:nvPr/>
        </p:nvSpPr>
        <p:spPr>
          <a:xfrm>
            <a:off x="377190" y="9737725"/>
            <a:ext cx="7143115" cy="441960"/>
          </a:xfrm>
          <a:prstGeom prst="rect">
            <a:avLst/>
          </a:prstGeom>
          <a:noFill/>
        </p:spPr>
        <p:txBody>
          <a:bodyPr wrap="square" rtlCol="0" anchor="t">
            <a:spAutoFit/>
          </a:bodyPr>
          <a:p>
            <a:pPr algn="l">
              <a:buClrTx/>
              <a:buSzTx/>
              <a:buFontTx/>
            </a:pPr>
            <a:r>
              <a:rPr lang="en-US" altLang="zh-CN" sz="1400" b="1" dirty="0">
                <a:solidFill>
                  <a:schemeClr val="tx1"/>
                </a:solidFill>
                <a:latin typeface="+mj-lt"/>
                <a:cs typeface="+mj-lt"/>
              </a:rPr>
              <a:t>[ I</a:t>
            </a:r>
            <a:r>
              <a:rPr lang="en-US" altLang="zh-CN" sz="1400" b="1" dirty="0">
                <a:solidFill>
                  <a:schemeClr val="tx1"/>
                </a:solidFill>
                <a:latin typeface="+mj-lt"/>
                <a:cs typeface="+mj-lt"/>
                <a:sym typeface="+mn-ea"/>
              </a:rPr>
              <a:t>ntended use</a:t>
            </a:r>
            <a:r>
              <a:rPr lang="en-US" altLang="zh-CN" sz="1400" b="1" dirty="0">
                <a:solidFill>
                  <a:schemeClr val="tx1"/>
                </a:solidFill>
                <a:latin typeface="+mj-lt"/>
                <a:cs typeface="+mj-lt"/>
              </a:rPr>
              <a:t> ]</a:t>
            </a:r>
            <a:endParaRPr lang="en-US" altLang="zh-CN" sz="1400" b="1" dirty="0">
              <a:solidFill>
                <a:schemeClr val="tx1"/>
              </a:solidFill>
              <a:latin typeface="+mj-lt"/>
              <a:cs typeface="+mj-lt"/>
            </a:endParaRPr>
          </a:p>
          <a:p>
            <a:pPr algn="just">
              <a:lnSpc>
                <a:spcPct val="110000"/>
              </a:lnSpc>
            </a:pPr>
            <a:r>
              <a:rPr lang="zh-CN" altLang="en-US" sz="800" dirty="0">
                <a:solidFill>
                  <a:schemeClr val="tx1"/>
                </a:solidFill>
                <a:latin typeface="+mj-lt"/>
                <a:cs typeface="+mj-lt"/>
                <a:sym typeface="+mn-ea"/>
              </a:rPr>
              <a:t>This product should only be used for</a:t>
            </a:r>
            <a:r>
              <a:rPr lang="en-US" altLang="zh-CN" sz="800" dirty="0">
                <a:solidFill>
                  <a:schemeClr val="tx1"/>
                </a:solidFill>
                <a:latin typeface="+mj-lt"/>
                <a:cs typeface="+mj-lt"/>
                <a:sym typeface="+mn-ea"/>
              </a:rPr>
              <a:t> </a:t>
            </a:r>
            <a:r>
              <a:rPr lang="zh-CN" altLang="en-US" sz="800" dirty="0">
                <a:solidFill>
                  <a:schemeClr val="tx1"/>
                </a:solidFill>
                <a:latin typeface="+mj-lt"/>
                <a:cs typeface="+mj-lt"/>
                <a:sym typeface="+mn-ea"/>
              </a:rPr>
              <a:t>positioning a person in a wheelchair. Do not use</a:t>
            </a:r>
            <a:r>
              <a:rPr lang="en-US" altLang="zh-CN" sz="800" dirty="0">
                <a:solidFill>
                  <a:schemeClr val="tx1"/>
                </a:solidFill>
                <a:latin typeface="+mj-lt"/>
                <a:cs typeface="+mj-lt"/>
                <a:sym typeface="+mn-ea"/>
              </a:rPr>
              <a:t> this</a:t>
            </a:r>
            <a:r>
              <a:rPr lang="zh-CN" altLang="en-US" sz="800" dirty="0">
                <a:solidFill>
                  <a:schemeClr val="tx1"/>
                </a:solidFill>
                <a:latin typeface="+mj-lt"/>
                <a:cs typeface="+mj-lt"/>
                <a:sym typeface="+mn-ea"/>
              </a:rPr>
              <a:t> products for any purpose other than their intended use</a:t>
            </a:r>
            <a:r>
              <a:rPr lang="en-US" altLang="zh-CN" sz="800" dirty="0">
                <a:solidFill>
                  <a:schemeClr val="tx1"/>
                </a:solidFill>
                <a:latin typeface="+mj-lt"/>
                <a:cs typeface="+mj-lt"/>
                <a:sym typeface="+mn-ea"/>
              </a:rPr>
              <a:t>.</a:t>
            </a:r>
            <a:endParaRPr lang="en-US" altLang="zh-CN" sz="800" dirty="0">
              <a:solidFill>
                <a:schemeClr val="tx1"/>
              </a:solidFill>
              <a:latin typeface="+mj-lt"/>
              <a:cs typeface="+mj-lt"/>
              <a:sym typeface="+mn-ea"/>
            </a:endParaRPr>
          </a:p>
        </p:txBody>
      </p:sp>
      <p:sp>
        <p:nvSpPr>
          <p:cNvPr id="15" name="文本框 17"/>
          <p:cNvSpPr txBox="1"/>
          <p:nvPr/>
        </p:nvSpPr>
        <p:spPr>
          <a:xfrm>
            <a:off x="608330" y="4852670"/>
            <a:ext cx="6113780" cy="238760"/>
          </a:xfrm>
          <a:prstGeom prst="rect">
            <a:avLst/>
          </a:prstGeom>
          <a:noFill/>
          <a:ln w="9525">
            <a:noFill/>
          </a:ln>
        </p:spPr>
        <p:txBody>
          <a:bodyPr wrap="square" anchor="t" anchorCtr="0">
            <a:spAutoFit/>
          </a:bodyPr>
          <a:p>
            <a:pPr algn="just">
              <a:lnSpc>
                <a:spcPct val="120000"/>
              </a:lnSpc>
            </a:pPr>
            <a:r>
              <a:rPr lang="en-US" altLang="zh-CN" sz="800" dirty="0">
                <a:solidFill>
                  <a:schemeClr val="tx1"/>
                </a:solidFill>
                <a:ea typeface="宋体" panose="02010600030101010101" pitchFamily="2" charset="-122"/>
                <a:cs typeface="Arial" panose="020B0604020202020204" pitchFamily="34" charset="0"/>
              </a:rPr>
              <a:t>1) </a:t>
            </a:r>
            <a:r>
              <a:rPr lang="zh-CN" altLang="en-US" sz="800" b="1" dirty="0">
                <a:solidFill>
                  <a:schemeClr val="tx1"/>
                </a:solidFill>
                <a:ea typeface="宋体" panose="02010600030101010101" pitchFamily="2" charset="-122"/>
                <a:cs typeface="Arial" panose="020B0604020202020204" pitchFamily="34" charset="0"/>
              </a:rPr>
              <a:t>WARNING!</a:t>
            </a:r>
            <a:r>
              <a:rPr lang="zh-CN" altLang="en-US" sz="800" dirty="0">
                <a:solidFill>
                  <a:schemeClr val="tx1"/>
                </a:solidFill>
                <a:ea typeface="宋体" panose="02010600030101010101" pitchFamily="2" charset="-122"/>
                <a:cs typeface="Arial" panose="020B0604020202020204" pitchFamily="34" charset="0"/>
              </a:rPr>
              <a:t> </a:t>
            </a:r>
            <a:r>
              <a:rPr lang="zh-CN" altLang="en-US" sz="800" dirty="0">
                <a:cs typeface="Arial" panose="020B0604020202020204" pitchFamily="34" charset="0"/>
                <a:sym typeface="+mn-ea"/>
              </a:rPr>
              <a:t>This</a:t>
            </a:r>
            <a:r>
              <a:rPr lang="en-US" altLang="zh-CN" sz="800" dirty="0">
                <a:cs typeface="Arial" panose="020B0604020202020204" pitchFamily="34" charset="0"/>
                <a:sym typeface="+mn-ea"/>
              </a:rPr>
              <a:t> p</a:t>
            </a:r>
            <a:r>
              <a:rPr lang="zh-CN" altLang="en-US" sz="800" dirty="0">
                <a:cs typeface="Arial" panose="020B0604020202020204" pitchFamily="34" charset="0"/>
                <a:sym typeface="+mn-ea"/>
              </a:rPr>
              <a:t>roduct should be prescribed</a:t>
            </a:r>
            <a:r>
              <a:rPr lang="en-US" altLang="zh-CN" sz="800" dirty="0">
                <a:cs typeface="Arial" panose="020B0604020202020204" pitchFamily="34" charset="0"/>
                <a:sym typeface="+mn-ea"/>
              </a:rPr>
              <a:t> and installed </a:t>
            </a:r>
            <a:r>
              <a:rPr lang="zh-CN" altLang="en-US" sz="800" dirty="0">
                <a:cs typeface="Arial" panose="020B0604020202020204" pitchFamily="34" charset="0"/>
                <a:sym typeface="+mn-ea"/>
              </a:rPr>
              <a:t>by qualified professional</a:t>
            </a:r>
            <a:r>
              <a:rPr lang="en-US" altLang="zh-CN" sz="800" dirty="0">
                <a:cs typeface="Arial" panose="020B0604020202020204" pitchFamily="34" charset="0"/>
                <a:sym typeface="+mn-ea"/>
              </a:rPr>
              <a:t>s</a:t>
            </a:r>
            <a:r>
              <a:rPr lang="zh-CN" altLang="en-US" sz="800" dirty="0">
                <a:cs typeface="Arial" panose="020B0604020202020204" pitchFamily="34" charset="0"/>
                <a:sym typeface="+mn-ea"/>
              </a:rPr>
              <a:t>.</a:t>
            </a:r>
            <a:endParaRPr lang="zh-CN" altLang="en-US" sz="800" dirty="0">
              <a:solidFill>
                <a:schemeClr val="tx1"/>
              </a:solidFill>
              <a:ea typeface="宋体" panose="02010600030101010101" pitchFamily="2" charset="-122"/>
              <a:cs typeface="Arial" panose="020B0604020202020204" pitchFamily="34" charset="0"/>
            </a:endParaRPr>
          </a:p>
        </p:txBody>
      </p:sp>
      <p:sp>
        <p:nvSpPr>
          <p:cNvPr id="16" name="文本框 19"/>
          <p:cNvSpPr txBox="1"/>
          <p:nvPr/>
        </p:nvSpPr>
        <p:spPr>
          <a:xfrm>
            <a:off x="588645" y="5795010"/>
            <a:ext cx="6475095" cy="361950"/>
          </a:xfrm>
          <a:prstGeom prst="rect">
            <a:avLst/>
          </a:prstGeom>
          <a:noFill/>
          <a:ln w="9525">
            <a:noFill/>
          </a:ln>
        </p:spPr>
        <p:txBody>
          <a:bodyPr wrap="square" anchor="t" anchorCtr="0">
            <a:spAutoFit/>
          </a:bodyPr>
          <a:p>
            <a:pPr algn="just">
              <a:lnSpc>
                <a:spcPct val="110000"/>
              </a:lnSpc>
            </a:pPr>
            <a:r>
              <a:rPr lang="en-US" altLang="zh-CN" sz="800" dirty="0">
                <a:solidFill>
                  <a:schemeClr val="tx1"/>
                </a:solidFill>
                <a:ea typeface="宋体" panose="02010600030101010101" pitchFamily="2" charset="-122"/>
                <a:cs typeface="Arial" panose="020B0604020202020204" pitchFamily="34" charset="0"/>
              </a:rPr>
              <a:t> 3) </a:t>
            </a:r>
            <a:r>
              <a:rPr lang="zh-CN" altLang="en-US" sz="800" b="1" dirty="0">
                <a:solidFill>
                  <a:schemeClr val="tx1"/>
                </a:solidFill>
                <a:ea typeface="宋体" panose="02010600030101010101" pitchFamily="2" charset="-122"/>
                <a:cs typeface="Arial" panose="020B0604020202020204" pitchFamily="34" charset="0"/>
              </a:rPr>
              <a:t>WARNING!</a:t>
            </a:r>
            <a:r>
              <a:rPr lang="en-US" altLang="zh-CN" sz="800" dirty="0">
                <a:solidFill>
                  <a:schemeClr val="tx1"/>
                </a:solidFill>
                <a:cs typeface="Arial" panose="020B0604020202020204" pitchFamily="34" charset="0"/>
                <a:sym typeface="+mn-ea"/>
              </a:rPr>
              <a:t>T</a:t>
            </a:r>
            <a:r>
              <a:rPr lang="zh-CN" altLang="en-US" sz="800" dirty="0">
                <a:solidFill>
                  <a:schemeClr val="tx1"/>
                </a:solidFill>
                <a:cs typeface="Arial" panose="020B0604020202020204" pitchFamily="34" charset="0"/>
                <a:sym typeface="+mn-ea"/>
              </a:rPr>
              <a:t>his</a:t>
            </a:r>
            <a:r>
              <a:rPr lang="en-US" altLang="zh-CN" sz="800" dirty="0">
                <a:solidFill>
                  <a:schemeClr val="tx1"/>
                </a:solidFill>
                <a:cs typeface="Arial" panose="020B0604020202020204" pitchFamily="34" charset="0"/>
                <a:sym typeface="+mn-ea"/>
              </a:rPr>
              <a:t> </a:t>
            </a:r>
            <a:r>
              <a:rPr lang="zh-CN" altLang="en-US" sz="800" dirty="0">
                <a:solidFill>
                  <a:schemeClr val="tx1"/>
                </a:solidFill>
                <a:cs typeface="Arial" panose="020B0604020202020204" pitchFamily="34" charset="0"/>
                <a:sym typeface="+mn-ea"/>
              </a:rPr>
              <a:t>product</a:t>
            </a:r>
            <a:r>
              <a:rPr lang="zh-CN" altLang="en-US" sz="800" dirty="0">
                <a:solidFill>
                  <a:schemeClr val="tx1"/>
                </a:solidFill>
                <a:cs typeface="Arial" panose="020B0604020202020204" pitchFamily="34" charset="0"/>
                <a:sym typeface="+mn-ea"/>
              </a:rPr>
              <a:t> should be the first thing to be secured after </a:t>
            </a:r>
            <a:r>
              <a:rPr lang="en-US" altLang="zh-CN" sz="800" dirty="0">
                <a:solidFill>
                  <a:schemeClr val="tx1"/>
                </a:solidFill>
                <a:cs typeface="Arial" panose="020B0604020202020204" pitchFamily="34" charset="0"/>
                <a:sym typeface="+mn-ea"/>
              </a:rPr>
              <a:t>sitting in the wheelchair,</a:t>
            </a:r>
            <a:r>
              <a:rPr lang="zh-CN" altLang="en-US" sz="800" dirty="0">
                <a:solidFill>
                  <a:schemeClr val="tx1"/>
                </a:solidFill>
                <a:cs typeface="Arial" panose="020B0604020202020204" pitchFamily="34" charset="0"/>
                <a:sym typeface="+mn-ea"/>
              </a:rPr>
              <a:t> </a:t>
            </a:r>
            <a:r>
              <a:rPr lang="en-US" altLang="zh-CN" sz="800" dirty="0">
                <a:solidFill>
                  <a:schemeClr val="tx1"/>
                </a:solidFill>
                <a:cs typeface="Arial" panose="020B0604020202020204" pitchFamily="34" charset="0"/>
                <a:sym typeface="+mn-ea"/>
              </a:rPr>
              <a:t>and</a:t>
            </a:r>
            <a:r>
              <a:rPr lang="zh-CN" altLang="en-US" sz="800" dirty="0">
                <a:solidFill>
                  <a:schemeClr val="tx1"/>
                </a:solidFill>
                <a:cs typeface="Arial" panose="020B0604020202020204" pitchFamily="34" charset="0"/>
                <a:sym typeface="+mn-ea"/>
              </a:rPr>
              <a:t> the last item to be released or removed </a:t>
            </a:r>
            <a:r>
              <a:rPr lang="en-US" altLang="zh-CN" sz="800" dirty="0">
                <a:solidFill>
                  <a:schemeClr val="tx1"/>
                </a:solidFill>
                <a:cs typeface="Arial" panose="020B0604020202020204" pitchFamily="34" charset="0"/>
                <a:sym typeface="+mn-ea"/>
              </a:rPr>
              <a:t>   </a:t>
            </a:r>
            <a:endParaRPr lang="en-US" altLang="zh-CN" sz="800" dirty="0">
              <a:solidFill>
                <a:schemeClr val="tx1"/>
              </a:solidFill>
              <a:cs typeface="Arial" panose="020B0604020202020204" pitchFamily="34" charset="0"/>
              <a:sym typeface="+mn-ea"/>
            </a:endParaRPr>
          </a:p>
          <a:p>
            <a:pPr algn="just">
              <a:lnSpc>
                <a:spcPct val="110000"/>
              </a:lnSpc>
            </a:pPr>
            <a:r>
              <a:rPr lang="en-US" altLang="zh-CN" sz="800" dirty="0">
                <a:solidFill>
                  <a:schemeClr val="tx1"/>
                </a:solidFill>
                <a:cs typeface="Arial" panose="020B0604020202020204" pitchFamily="34" charset="0"/>
                <a:sym typeface="+mn-ea"/>
              </a:rPr>
              <a:t> </a:t>
            </a:r>
            <a:r>
              <a:rPr lang="zh-CN" altLang="en-US" sz="800" dirty="0">
                <a:solidFill>
                  <a:schemeClr val="tx1"/>
                </a:solidFill>
                <a:cs typeface="Arial" panose="020B0604020202020204" pitchFamily="34" charset="0"/>
                <a:sym typeface="+mn-ea"/>
              </a:rPr>
              <a:t>before the User leaves the wheelchair</a:t>
            </a:r>
            <a:r>
              <a:rPr lang="en-US" altLang="zh-CN" sz="800" dirty="0">
                <a:solidFill>
                  <a:schemeClr val="tx1"/>
                </a:solidFill>
                <a:cs typeface="Arial" panose="020B0604020202020204" pitchFamily="34" charset="0"/>
                <a:sym typeface="+mn-ea"/>
              </a:rPr>
              <a:t>.</a:t>
            </a:r>
            <a:r>
              <a:rPr lang="zh-CN" altLang="en-US" sz="800" dirty="0">
                <a:solidFill>
                  <a:schemeClr val="tx1"/>
                </a:solidFill>
                <a:cs typeface="Arial" panose="020B0604020202020204" pitchFamily="34" charset="0"/>
                <a:sym typeface="+mn-ea"/>
              </a:rPr>
              <a:t> Accidental release of this product can allow the user to</a:t>
            </a:r>
            <a:r>
              <a:rPr lang="zh-CN" altLang="en-US" sz="800" dirty="0">
                <a:solidFill>
                  <a:schemeClr val="tx1"/>
                </a:solidFill>
                <a:cs typeface="Arial" panose="020B0604020202020204" pitchFamily="34" charset="0"/>
                <a:sym typeface="+mn-ea"/>
              </a:rPr>
              <a:t> slip down or </a:t>
            </a:r>
            <a:r>
              <a:rPr lang="zh-CN" altLang="en-US" sz="800" dirty="0">
                <a:solidFill>
                  <a:schemeClr val="tx1"/>
                </a:solidFill>
                <a:cs typeface="Arial" panose="020B0604020202020204" pitchFamily="34" charset="0"/>
                <a:sym typeface="+mn-ea"/>
              </a:rPr>
              <a:t>fall forward.</a:t>
            </a:r>
            <a:endParaRPr lang="zh-CN" altLang="en-US" sz="800" dirty="0">
              <a:solidFill>
                <a:schemeClr val="tx1"/>
              </a:solidFill>
              <a:ea typeface="宋体" panose="02010600030101010101" pitchFamily="2" charset="-122"/>
              <a:cs typeface="Arial" panose="020B0604020202020204" pitchFamily="34" charset="0"/>
              <a:sym typeface="+mn-ea"/>
            </a:endParaRPr>
          </a:p>
        </p:txBody>
      </p:sp>
      <p:sp>
        <p:nvSpPr>
          <p:cNvPr id="17" name="文本框 19"/>
          <p:cNvSpPr txBox="1"/>
          <p:nvPr/>
        </p:nvSpPr>
        <p:spPr>
          <a:xfrm>
            <a:off x="619760" y="5091430"/>
            <a:ext cx="6418580" cy="706755"/>
          </a:xfrm>
          <a:prstGeom prst="rect">
            <a:avLst/>
          </a:prstGeom>
          <a:noFill/>
          <a:ln w="9525">
            <a:noFill/>
          </a:ln>
        </p:spPr>
        <p:txBody>
          <a:bodyPr wrap="square" anchor="t" anchorCtr="0">
            <a:spAutoFit/>
          </a:bodyPr>
          <a:p>
            <a:pPr algn="just"/>
            <a:r>
              <a:rPr lang="en-US" altLang="zh-CN" sz="800" dirty="0">
                <a:solidFill>
                  <a:schemeClr val="tx1"/>
                </a:solidFill>
                <a:cs typeface="Arial" panose="020B0604020202020204" pitchFamily="34" charset="0"/>
                <a:sym typeface="+mn-ea"/>
              </a:rPr>
              <a:t>2)</a:t>
            </a:r>
            <a:r>
              <a:rPr lang="en-US" altLang="zh-CN" sz="800" b="1" dirty="0">
                <a:solidFill>
                  <a:schemeClr val="tx1"/>
                </a:solidFill>
                <a:cs typeface="Arial" panose="020B0604020202020204" pitchFamily="34" charset="0"/>
                <a:sym typeface="+mn-ea"/>
              </a:rPr>
              <a:t> </a:t>
            </a:r>
            <a:r>
              <a:rPr lang="zh-CN" altLang="en-US" sz="800" b="1" dirty="0">
                <a:solidFill>
                  <a:schemeClr val="tx1"/>
                </a:solidFill>
                <a:cs typeface="Arial" panose="020B0604020202020204" pitchFamily="34" charset="0"/>
                <a:sym typeface="+mn-ea"/>
              </a:rPr>
              <a:t>WARNING!</a:t>
            </a:r>
            <a:r>
              <a:rPr lang="zh-CN" altLang="en-US" sz="800" dirty="0">
                <a:solidFill>
                  <a:schemeClr val="tx1"/>
                </a:solidFill>
                <a:cs typeface="Arial" panose="020B0604020202020204" pitchFamily="34" charset="0"/>
                <a:sym typeface="+mn-ea"/>
              </a:rPr>
              <a:t> </a:t>
            </a:r>
            <a:r>
              <a:rPr lang="zh-CN" altLang="en-US" sz="800" dirty="0">
                <a:solidFill>
                  <a:schemeClr val="tx1"/>
                </a:solidFill>
                <a:latin typeface="+mn-lt"/>
                <a:cs typeface="+mn-lt"/>
              </a:rPr>
              <a:t>All </a:t>
            </a:r>
            <a:r>
              <a:rPr lang="en-US" altLang="zh-CN" sz="800" dirty="0">
                <a:solidFill>
                  <a:schemeClr val="tx1"/>
                </a:solidFill>
                <a:latin typeface="+mn-lt"/>
                <a:cs typeface="+mn-lt"/>
              </a:rPr>
              <a:t>positioning</a:t>
            </a:r>
            <a:r>
              <a:rPr lang="zh-CN" altLang="en-US" sz="800" dirty="0">
                <a:solidFill>
                  <a:schemeClr val="tx1"/>
                </a:solidFill>
                <a:latin typeface="+mn-lt"/>
                <a:cs typeface="+mn-lt"/>
              </a:rPr>
              <a:t> </a:t>
            </a:r>
            <a:r>
              <a:rPr lang="en-US" altLang="zh-CN" sz="800" dirty="0">
                <a:solidFill>
                  <a:schemeClr val="tx1"/>
                </a:solidFill>
                <a:latin typeface="+mn-lt"/>
                <a:cs typeface="+mn-lt"/>
              </a:rPr>
              <a:t>h</a:t>
            </a:r>
            <a:r>
              <a:rPr lang="zh-CN" altLang="en-US" sz="800" dirty="0">
                <a:solidFill>
                  <a:schemeClr val="tx1"/>
                </a:solidFill>
                <a:latin typeface="+mn-lt"/>
                <a:cs typeface="+mn-lt"/>
              </a:rPr>
              <a:t>arnesses and </a:t>
            </a:r>
            <a:r>
              <a:rPr lang="en-US" altLang="zh-CN" sz="800" dirty="0">
                <a:solidFill>
                  <a:schemeClr val="tx1"/>
                </a:solidFill>
                <a:latin typeface="+mn-lt"/>
                <a:cs typeface="+mn-lt"/>
              </a:rPr>
              <a:t>b</a:t>
            </a:r>
            <a:r>
              <a:rPr lang="zh-CN" altLang="en-US" sz="800" dirty="0">
                <a:solidFill>
                  <a:schemeClr val="tx1"/>
                </a:solidFill>
                <a:latin typeface="+mn-lt"/>
                <a:cs typeface="+mn-lt"/>
              </a:rPr>
              <a:t>elts are designed for postural positioning and individual security only, not as a method of restraint</a:t>
            </a:r>
            <a:r>
              <a:rPr lang="zh-CN" altLang="en-US" sz="800" dirty="0">
                <a:solidFill>
                  <a:schemeClr val="tx1"/>
                </a:solidFill>
                <a:latin typeface="+mn-lt"/>
                <a:cs typeface="+mn-lt"/>
                <a:sym typeface="+mn-ea"/>
              </a:rPr>
              <a:t>. Users</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must</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continue to practice regular pressure relief activities and</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skin integrity checks, not only</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where this</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product</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contact</a:t>
            </a:r>
            <a:r>
              <a:rPr lang="en-US" altLang="zh-CN" sz="800" dirty="0">
                <a:solidFill>
                  <a:schemeClr val="tx1"/>
                </a:solidFill>
                <a:latin typeface="+mn-lt"/>
                <a:cs typeface="+mn-lt"/>
                <a:sym typeface="+mn-ea"/>
              </a:rPr>
              <a:t>s</a:t>
            </a:r>
            <a:r>
              <a:rPr lang="zh-CN" altLang="en-US" sz="800" dirty="0">
                <a:solidFill>
                  <a:schemeClr val="tx1"/>
                </a:solidFill>
                <a:latin typeface="+mn-lt"/>
                <a:cs typeface="+mn-lt"/>
                <a:sym typeface="+mn-ea"/>
              </a:rPr>
              <a:t>, but also in primary pressure-bearing</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areas such as the sacrum, legs, and buttocks. If</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increased skin redness or irritation occurs, discontinue</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use and consult your physician or seating specialist.</a:t>
            </a:r>
            <a:r>
              <a:rPr lang="en-US" altLang="zh-CN" sz="800" dirty="0">
                <a:solidFill>
                  <a:schemeClr val="tx1"/>
                </a:solidFill>
                <a:latin typeface="+mn-lt"/>
                <a:cs typeface="+mn-lt"/>
                <a:sym typeface="+mn-ea"/>
              </a:rPr>
              <a:t> Also, the products need to be adjusted periodically to allow for users’ growth, changes in clothing or in their disability requirements.</a:t>
            </a:r>
            <a:endParaRPr lang="en-US" altLang="zh-CN" sz="800" dirty="0">
              <a:solidFill>
                <a:schemeClr val="tx1"/>
              </a:solidFill>
              <a:latin typeface="+mn-lt"/>
              <a:ea typeface="宋体" panose="02010600030101010101" pitchFamily="2" charset="-122"/>
              <a:cs typeface="+mn-lt"/>
              <a:sym typeface="+mn-ea"/>
            </a:endParaRPr>
          </a:p>
        </p:txBody>
      </p:sp>
      <p:sp>
        <p:nvSpPr>
          <p:cNvPr id="27" name="文本框 26"/>
          <p:cNvSpPr txBox="1"/>
          <p:nvPr/>
        </p:nvSpPr>
        <p:spPr>
          <a:xfrm>
            <a:off x="611505" y="6383655"/>
            <a:ext cx="6466840" cy="386080"/>
          </a:xfrm>
          <a:prstGeom prst="rect">
            <a:avLst/>
          </a:prstGeom>
          <a:noFill/>
        </p:spPr>
        <p:txBody>
          <a:bodyPr wrap="square" rtlCol="0" anchor="t">
            <a:spAutoFit/>
          </a:bodyPr>
          <a:p>
            <a:pPr lvl="0" algn="just">
              <a:lnSpc>
                <a:spcPct val="120000"/>
              </a:lnSpc>
              <a:buClrTx/>
              <a:buSzTx/>
              <a:buFontTx/>
            </a:pPr>
            <a:r>
              <a:rPr lang="en-US" altLang="zh-CN" sz="800" dirty="0">
                <a:solidFill>
                  <a:schemeClr val="tx1"/>
                </a:solidFill>
                <a:cs typeface="Arial" panose="020B0604020202020204" pitchFamily="34" charset="0"/>
                <a:sym typeface="+mn-ea"/>
              </a:rPr>
              <a:t>5)</a:t>
            </a:r>
            <a:r>
              <a:rPr lang="en-US" altLang="zh-CN" sz="800" b="1" dirty="0">
                <a:solidFill>
                  <a:schemeClr val="tx1"/>
                </a:solidFill>
                <a:cs typeface="Arial" panose="020B0604020202020204" pitchFamily="34" charset="0"/>
                <a:sym typeface="+mn-ea"/>
              </a:rPr>
              <a:t> WARNING!</a:t>
            </a:r>
            <a:r>
              <a:rPr lang="en-US" altLang="zh-CN" sz="800" dirty="0">
                <a:solidFill>
                  <a:schemeClr val="tx1"/>
                </a:solidFill>
                <a:cs typeface="Arial" panose="020B0604020202020204" pitchFamily="34" charset="0"/>
                <a:sym typeface="+mn-ea"/>
              </a:rPr>
              <a:t>If the user's physical or cognitive abilities prevent them from safely operating the harness, then the caregiver must be present at all times during its use. Ensure that all caregivers know how to properly adjust and unclip the product.</a:t>
            </a:r>
            <a:endParaRPr lang="en-US" altLang="zh-CN" sz="800" dirty="0">
              <a:solidFill>
                <a:schemeClr val="tx1"/>
              </a:solidFill>
              <a:cs typeface="Arial" panose="020B0604020202020204" pitchFamily="34" charset="0"/>
              <a:sym typeface="+mn-ea"/>
            </a:endParaRPr>
          </a:p>
        </p:txBody>
      </p:sp>
      <p:sp>
        <p:nvSpPr>
          <p:cNvPr id="29" name="文本框 28"/>
          <p:cNvSpPr txBox="1"/>
          <p:nvPr/>
        </p:nvSpPr>
        <p:spPr>
          <a:xfrm>
            <a:off x="610870" y="6156960"/>
            <a:ext cx="6320155" cy="226695"/>
          </a:xfrm>
          <a:prstGeom prst="rect">
            <a:avLst/>
          </a:prstGeom>
          <a:noFill/>
          <a:ln w="9525">
            <a:noFill/>
          </a:ln>
        </p:spPr>
        <p:txBody>
          <a:bodyPr wrap="square" rtlCol="0" anchor="t" anchorCtr="0">
            <a:spAutoFit/>
          </a:bodyPr>
          <a:p>
            <a:pPr lvl="0" algn="just">
              <a:lnSpc>
                <a:spcPct val="110000"/>
              </a:lnSpc>
              <a:buClrTx/>
              <a:buSzTx/>
              <a:buFontTx/>
            </a:pPr>
            <a:r>
              <a:rPr lang="en-US" altLang="zh-CN" sz="800" dirty="0">
                <a:solidFill>
                  <a:schemeClr val="tx1"/>
                </a:solidFill>
                <a:cs typeface="Arial" panose="020B0604020202020204" pitchFamily="34" charset="0"/>
                <a:sym typeface="+mn-ea"/>
              </a:rPr>
              <a:t>4</a:t>
            </a:r>
            <a:r>
              <a:rPr lang="en-US" altLang="zh-CN" sz="800" dirty="0">
                <a:solidFill>
                  <a:schemeClr val="tx1"/>
                </a:solidFill>
                <a:cs typeface="Arial" panose="020B0604020202020204" pitchFamily="34" charset="0"/>
                <a:sym typeface="+mn-ea"/>
              </a:rPr>
              <a:t>)</a:t>
            </a:r>
            <a:r>
              <a:rPr lang="en-US" altLang="zh-CN" sz="800" b="1" dirty="0">
                <a:solidFill>
                  <a:schemeClr val="tx1"/>
                </a:solidFill>
                <a:cs typeface="Arial" panose="020B0604020202020204" pitchFamily="34" charset="0"/>
                <a:sym typeface="+mn-ea"/>
              </a:rPr>
              <a:t> </a:t>
            </a:r>
            <a:r>
              <a:rPr lang="en-US" altLang="zh-CN" sz="800" b="1" dirty="0">
                <a:solidFill>
                  <a:schemeClr val="tx1"/>
                </a:solidFill>
                <a:cs typeface="Arial" panose="020B0604020202020204" pitchFamily="34" charset="0"/>
                <a:sym typeface="+mn-ea"/>
              </a:rPr>
              <a:t>WARNING</a:t>
            </a:r>
            <a:r>
              <a:rPr lang="en-US" altLang="zh-CN" sz="800" b="1" dirty="0">
                <a:solidFill>
                  <a:schemeClr val="tx1"/>
                </a:solidFill>
                <a:cs typeface="Arial" panose="020B0604020202020204" pitchFamily="34" charset="0"/>
                <a:sym typeface="+mn-ea"/>
              </a:rPr>
              <a:t>!</a:t>
            </a:r>
            <a:r>
              <a:rPr lang="en-US" altLang="zh-CN" sz="800" dirty="0">
                <a:solidFill>
                  <a:schemeClr val="tx1"/>
                </a:solidFill>
                <a:cs typeface="Arial" panose="020B0604020202020204" pitchFamily="34" charset="0"/>
                <a:sym typeface="+mn-ea"/>
              </a:rPr>
              <a:t>If the user is trapped in the chair in an emergency, it may be dangerous for the user not to be able to release it on his own.</a:t>
            </a:r>
            <a:endParaRPr lang="en-US" altLang="zh-CN" sz="800" dirty="0">
              <a:solidFill>
                <a:schemeClr val="tx1"/>
              </a:solidFill>
              <a:cs typeface="Arial" panose="020B0604020202020204" pitchFamily="34" charset="0"/>
              <a:sym typeface="+mn-ea"/>
            </a:endParaRPr>
          </a:p>
        </p:txBody>
      </p:sp>
      <p:sp>
        <p:nvSpPr>
          <p:cNvPr id="43" name="文本框 42"/>
          <p:cNvSpPr txBox="1"/>
          <p:nvPr/>
        </p:nvSpPr>
        <p:spPr>
          <a:xfrm>
            <a:off x="396240" y="1136650"/>
            <a:ext cx="1647190" cy="306705"/>
          </a:xfrm>
          <a:prstGeom prst="rect">
            <a:avLst/>
          </a:prstGeom>
          <a:noFill/>
        </p:spPr>
        <p:txBody>
          <a:bodyPr wrap="none" rtlCol="0" anchor="t">
            <a:spAutoFit/>
          </a:bodyPr>
          <a:p>
            <a:r>
              <a:rPr lang="en-US" altLang="zh-CN" sz="1400" b="1">
                <a:solidFill>
                  <a:schemeClr val="tx1"/>
                </a:solidFill>
                <a:cs typeface="Arial" panose="020B0604020202020204" pitchFamily="34" charset="0"/>
                <a:sym typeface="+mn-ea"/>
              </a:rPr>
              <a:t>[ Buckle release ]</a:t>
            </a:r>
            <a:endParaRPr lang="en-US" altLang="zh-CN" sz="1400" b="1">
              <a:solidFill>
                <a:schemeClr val="tx1"/>
              </a:solidFill>
              <a:cs typeface="Arial" panose="020B0604020202020204" pitchFamily="34" charset="0"/>
              <a:sym typeface="+mn-ea"/>
            </a:endParaRPr>
          </a:p>
        </p:txBody>
      </p:sp>
      <p:sp>
        <p:nvSpPr>
          <p:cNvPr id="47" name="文本框 46"/>
          <p:cNvSpPr txBox="1"/>
          <p:nvPr/>
        </p:nvSpPr>
        <p:spPr>
          <a:xfrm>
            <a:off x="2357755" y="2544445"/>
            <a:ext cx="466090" cy="213995"/>
          </a:xfrm>
          <a:prstGeom prst="rect">
            <a:avLst/>
          </a:prstGeom>
          <a:noFill/>
        </p:spPr>
        <p:txBody>
          <a:bodyPr wrap="none" rtlCol="0" anchor="t">
            <a:spAutoFit/>
          </a:bodyPr>
          <a:p>
            <a:r>
              <a:rPr lang="en-US" altLang="zh-CN" sz="800" b="1" dirty="0">
                <a:cs typeface="Arial" panose="020B0604020202020204" pitchFamily="34" charset="0"/>
                <a:sym typeface="+mn-ea"/>
              </a:rPr>
              <a:t>PUSH</a:t>
            </a:r>
            <a:endParaRPr lang="en-US" altLang="zh-CN" sz="800" b="1" dirty="0">
              <a:cs typeface="Arial" panose="020B0604020202020204" pitchFamily="34" charset="0"/>
              <a:sym typeface="+mn-ea"/>
            </a:endParaRPr>
          </a:p>
        </p:txBody>
      </p:sp>
      <p:sp>
        <p:nvSpPr>
          <p:cNvPr id="50" name="文本框 49"/>
          <p:cNvSpPr txBox="1"/>
          <p:nvPr/>
        </p:nvSpPr>
        <p:spPr>
          <a:xfrm>
            <a:off x="3348355" y="3795395"/>
            <a:ext cx="1159510" cy="229870"/>
          </a:xfrm>
          <a:prstGeom prst="rect">
            <a:avLst/>
          </a:prstGeom>
          <a:noFill/>
        </p:spPr>
        <p:txBody>
          <a:bodyPr wrap="square" rtlCol="0" anchor="t">
            <a:spAutoFit/>
          </a:bodyPr>
          <a:p>
            <a:r>
              <a:rPr lang="en-US" altLang="zh-CN" sz="900">
                <a:solidFill>
                  <a:schemeClr val="tx1"/>
                </a:solidFill>
                <a:cs typeface="Arial" panose="020B0604020202020204" pitchFamily="34" charset="0"/>
              </a:rPr>
              <a:t>P</a:t>
            </a:r>
            <a:r>
              <a:rPr lang="zh-CN" altLang="en-US" sz="900">
                <a:solidFill>
                  <a:schemeClr val="tx1"/>
                </a:solidFill>
                <a:cs typeface="Arial" panose="020B0604020202020204" pitchFamily="34" charset="0"/>
              </a:rPr>
              <a:t>lastic</a:t>
            </a:r>
            <a:r>
              <a:rPr lang="en-US" altLang="zh-CN" sz="900">
                <a:solidFill>
                  <a:schemeClr val="tx1"/>
                </a:solidFill>
                <a:cs typeface="Arial" panose="020B0604020202020204" pitchFamily="34" charset="0"/>
              </a:rPr>
              <a:t> buckle </a:t>
            </a:r>
            <a:endParaRPr lang="en-US" altLang="zh-CN" sz="900">
              <a:solidFill>
                <a:schemeClr val="tx1"/>
              </a:solidFill>
              <a:cs typeface="Arial" panose="020B0604020202020204" pitchFamily="34" charset="0"/>
            </a:endParaRPr>
          </a:p>
        </p:txBody>
      </p:sp>
      <p:sp>
        <p:nvSpPr>
          <p:cNvPr id="52" name="文本框 1"/>
          <p:cNvSpPr txBox="1"/>
          <p:nvPr/>
        </p:nvSpPr>
        <p:spPr>
          <a:xfrm>
            <a:off x="395605" y="6569710"/>
            <a:ext cx="6696710" cy="3337560"/>
          </a:xfrm>
          <a:prstGeom prst="rect">
            <a:avLst/>
          </a:prstGeom>
          <a:noFill/>
          <a:ln w="9525">
            <a:noFill/>
          </a:ln>
        </p:spPr>
        <p:txBody>
          <a:bodyPr wrap="square" anchor="t" anchorCtr="0">
            <a:spAutoFit/>
          </a:bodyPr>
          <a:p>
            <a:pPr>
              <a:lnSpc>
                <a:spcPct val="120000"/>
              </a:lnSpc>
            </a:pPr>
            <a:endParaRPr lang="zh-CN" altLang="en-US" sz="1200" b="1">
              <a:solidFill>
                <a:schemeClr val="tx1"/>
              </a:solidFill>
              <a:latin typeface="Arial" panose="020B0604020202020204" pitchFamily="34" charset="0"/>
              <a:ea typeface="宋体" panose="02010600030101010101" pitchFamily="2" charset="-122"/>
            </a:endParaRPr>
          </a:p>
          <a:p>
            <a:pPr>
              <a:lnSpc>
                <a:spcPct val="120000"/>
              </a:lnSpc>
            </a:pPr>
            <a:r>
              <a:rPr lang="en-US" altLang="zh-CN" sz="1400" b="1">
                <a:solidFill>
                  <a:schemeClr val="tx1"/>
                </a:solidFill>
                <a:latin typeface="Arial" panose="020B0604020202020204" pitchFamily="34" charset="0"/>
                <a:ea typeface="宋体" panose="02010600030101010101" pitchFamily="2" charset="-122"/>
              </a:rPr>
              <a:t>[ </a:t>
            </a:r>
            <a:r>
              <a:rPr lang="zh-CN" altLang="en-US" sz="1400" b="1">
                <a:solidFill>
                  <a:schemeClr val="tx1"/>
                </a:solidFill>
                <a:latin typeface="Arial" panose="020B0604020202020204" pitchFamily="34" charset="0"/>
                <a:ea typeface="宋体" panose="02010600030101010101" pitchFamily="2" charset="-122"/>
              </a:rPr>
              <a:t>Maintenance </a:t>
            </a:r>
            <a:r>
              <a:rPr lang="en-US" altLang="zh-CN" sz="1400" b="1">
                <a:solidFill>
                  <a:schemeClr val="tx1"/>
                </a:solidFill>
                <a:latin typeface="Arial" panose="020B0604020202020204" pitchFamily="34" charset="0"/>
                <a:ea typeface="宋体" panose="02010600030101010101" pitchFamily="2" charset="-122"/>
              </a:rPr>
              <a:t>]</a:t>
            </a:r>
            <a:r>
              <a:rPr lang="zh-CN" altLang="en-US" sz="1400" b="1">
                <a:solidFill>
                  <a:schemeClr val="tx1"/>
                </a:solidFill>
                <a:latin typeface="Arial" panose="020B0604020202020204" pitchFamily="34" charset="0"/>
                <a:ea typeface="宋体" panose="02010600030101010101" pitchFamily="2" charset="-122"/>
              </a:rPr>
              <a:t>:</a:t>
            </a:r>
            <a:endParaRPr lang="zh-CN" altLang="en-US" sz="1400" b="1">
              <a:solidFill>
                <a:schemeClr val="tx1"/>
              </a:solidFill>
              <a:latin typeface="Arial" panose="020B0604020202020204" pitchFamily="34" charset="0"/>
              <a:ea typeface="宋体" panose="02010600030101010101" pitchFamily="2" charset="-122"/>
            </a:endParaRPr>
          </a:p>
          <a:p>
            <a:pPr>
              <a:lnSpc>
                <a:spcPct val="120000"/>
              </a:lnSpc>
            </a:pPr>
            <a:r>
              <a:rPr lang="zh-CN" altLang="en-US" sz="800">
                <a:solidFill>
                  <a:schemeClr val="tx1"/>
                </a:solidFill>
                <a:sym typeface="+mn-ea"/>
              </a:rPr>
              <a:t>Inspect this product regularly for signs of wear in</a:t>
            </a:r>
            <a:r>
              <a:rPr lang="en-US" altLang="zh-CN" sz="800">
                <a:solidFill>
                  <a:schemeClr val="tx1"/>
                </a:solidFill>
                <a:sym typeface="+mn-ea"/>
              </a:rPr>
              <a:t> </a:t>
            </a:r>
            <a:r>
              <a:rPr lang="zh-CN" altLang="en-US" sz="800">
                <a:solidFill>
                  <a:schemeClr val="tx1"/>
                </a:solidFill>
                <a:sym typeface="+mn-ea"/>
              </a:rPr>
              <a:t> the buckles</a:t>
            </a:r>
            <a:r>
              <a:rPr lang="en-US" altLang="zh-CN" sz="800">
                <a:solidFill>
                  <a:schemeClr val="tx1"/>
                </a:solidFill>
                <a:sym typeface="+mn-ea"/>
              </a:rPr>
              <a:t>,</a:t>
            </a:r>
            <a:r>
              <a:rPr lang="zh-CN" altLang="en-US" sz="800">
                <a:solidFill>
                  <a:schemeClr val="tx1"/>
                </a:solidFill>
                <a:sym typeface="+mn-ea"/>
              </a:rPr>
              <a:t> stitching, webbing &amp; pads. Immediately remove this product from use when any condition develops that might make operation unsafe</a:t>
            </a:r>
            <a:r>
              <a:rPr lang="en-US" altLang="zh-CN" sz="800">
                <a:solidFill>
                  <a:schemeClr val="tx1"/>
                </a:solidFill>
                <a:sym typeface="+mn-ea"/>
              </a:rPr>
              <a:t>,</a:t>
            </a:r>
            <a:r>
              <a:rPr lang="zh-CN" altLang="en-US" sz="800">
                <a:solidFill>
                  <a:schemeClr val="tx1"/>
                </a:solidFill>
                <a:sym typeface="+mn-ea"/>
              </a:rPr>
              <a:t> contact your supplier for qualified repair or replacement. Do not alter or repair by</a:t>
            </a:r>
            <a:r>
              <a:rPr lang="en-US" altLang="zh-CN" sz="800">
                <a:solidFill>
                  <a:schemeClr val="tx1"/>
                </a:solidFill>
                <a:sym typeface="+mn-ea"/>
              </a:rPr>
              <a:t> </a:t>
            </a:r>
            <a:r>
              <a:rPr lang="zh-CN" altLang="en-US" sz="800">
                <a:solidFill>
                  <a:schemeClr val="tx1"/>
                </a:solidFill>
                <a:sym typeface="+mn-ea"/>
              </a:rPr>
              <a:t>unqualified persons.Customers modifying or altering our or products, or using them in conjunction with products from other manufacturers, do so at their own risk.</a:t>
            </a:r>
            <a:endParaRPr lang="zh-CN" altLang="en-US" sz="1000">
              <a:solidFill>
                <a:schemeClr val="tx1"/>
              </a:solidFill>
              <a:latin typeface="Arial" panose="020B0604020202020204" pitchFamily="34" charset="0"/>
              <a:ea typeface="宋体" panose="02010600030101010101" pitchFamily="2" charset="-122"/>
            </a:endParaRPr>
          </a:p>
          <a:p>
            <a:pPr>
              <a:lnSpc>
                <a:spcPct val="120000"/>
              </a:lnSpc>
            </a:pPr>
            <a:r>
              <a:rPr lang="en-US" altLang="zh-CN" sz="1400" b="1">
                <a:solidFill>
                  <a:schemeClr val="tx1"/>
                </a:solidFill>
                <a:ea typeface="宋体" panose="02010600030101010101" pitchFamily="2" charset="-122"/>
                <a:cs typeface="Arial" panose="020B0604020202020204" pitchFamily="34" charset="0"/>
              </a:rPr>
              <a:t>[ </a:t>
            </a:r>
            <a:r>
              <a:rPr lang="zh-CN" altLang="en-US" sz="1400" b="1">
                <a:solidFill>
                  <a:schemeClr val="tx1"/>
                </a:solidFill>
                <a:ea typeface="宋体" panose="02010600030101010101" pitchFamily="2" charset="-122"/>
                <a:cs typeface="Arial" panose="020B0604020202020204" pitchFamily="34" charset="0"/>
              </a:rPr>
              <a:t>Cleaning</a:t>
            </a:r>
            <a:r>
              <a:rPr lang="en-US" altLang="zh-CN" sz="1400" b="1">
                <a:solidFill>
                  <a:schemeClr val="tx1"/>
                </a:solidFill>
                <a:ea typeface="宋体" panose="02010600030101010101" pitchFamily="2" charset="-122"/>
                <a:cs typeface="Arial" panose="020B0604020202020204" pitchFamily="34" charset="0"/>
              </a:rPr>
              <a:t> ]</a:t>
            </a:r>
            <a:r>
              <a:rPr lang="zh-CN" altLang="en-US" sz="1400">
                <a:solidFill>
                  <a:schemeClr val="tx1"/>
                </a:solidFill>
                <a:ea typeface="宋体" panose="02010600030101010101" pitchFamily="2" charset="-122"/>
                <a:cs typeface="Arial" panose="020B0604020202020204" pitchFamily="34" charset="0"/>
              </a:rPr>
              <a:t>:</a:t>
            </a:r>
            <a:endParaRPr lang="zh-CN" altLang="en-US" sz="1400">
              <a:solidFill>
                <a:schemeClr val="tx1"/>
              </a:solidFill>
              <a:ea typeface="宋体" panose="02010600030101010101" pitchFamily="2" charset="-122"/>
              <a:cs typeface="Arial" panose="020B0604020202020204" pitchFamily="34" charset="0"/>
            </a:endParaRPr>
          </a:p>
          <a:p>
            <a:pPr>
              <a:lnSpc>
                <a:spcPct val="120000"/>
              </a:lnSpc>
            </a:pPr>
            <a:r>
              <a:rPr lang="zh-CN" altLang="en-US" sz="800">
                <a:solidFill>
                  <a:schemeClr val="tx1"/>
                </a:solidFill>
                <a:sym typeface="+mn-ea"/>
              </a:rPr>
              <a:t>Warm machine wash  60°C</a:t>
            </a:r>
            <a:r>
              <a:rPr lang="en-US" altLang="zh-CN" sz="800">
                <a:solidFill>
                  <a:schemeClr val="tx1"/>
                </a:solidFill>
                <a:sym typeface="+mn-ea"/>
              </a:rPr>
              <a:t> </a:t>
            </a:r>
            <a:r>
              <a:rPr lang="zh-CN" altLang="en-US" sz="800">
                <a:solidFill>
                  <a:schemeClr val="tx1"/>
                </a:solidFill>
                <a:sym typeface="+mn-ea"/>
              </a:rPr>
              <a:t>(140°F). Tumble dry low</a:t>
            </a:r>
            <a:r>
              <a:rPr lang="en-US" altLang="zh-CN" sz="800">
                <a:solidFill>
                  <a:schemeClr val="tx1"/>
                </a:solidFill>
                <a:sym typeface="+mn-ea"/>
              </a:rPr>
              <a:t> </a:t>
            </a:r>
            <a:r>
              <a:rPr lang="zh-CN" altLang="en-US" sz="800">
                <a:solidFill>
                  <a:schemeClr val="tx1"/>
                </a:solidFill>
                <a:sym typeface="+mn-ea"/>
              </a:rPr>
              <a:t>or drip dry. Do not bleach or iron.</a:t>
            </a:r>
            <a:endParaRPr lang="zh-CN" altLang="en-US" sz="800">
              <a:solidFill>
                <a:schemeClr val="tx1"/>
              </a:solidFill>
            </a:endParaRPr>
          </a:p>
          <a:p>
            <a:pPr>
              <a:lnSpc>
                <a:spcPct val="120000"/>
              </a:lnSpc>
            </a:pPr>
            <a:r>
              <a:rPr lang="zh-CN" altLang="en-US" sz="800">
                <a:solidFill>
                  <a:schemeClr val="tx1"/>
                </a:solidFill>
                <a:sym typeface="+mn-ea"/>
              </a:rPr>
              <a:t>Plac</a:t>
            </a:r>
            <a:r>
              <a:rPr lang="en-US" altLang="zh-CN" sz="800">
                <a:solidFill>
                  <a:schemeClr val="tx1"/>
                </a:solidFill>
                <a:sym typeface="+mn-ea"/>
              </a:rPr>
              <a:t>ing the</a:t>
            </a:r>
            <a:r>
              <a:rPr lang="zh-CN" altLang="en-US" sz="800">
                <a:solidFill>
                  <a:schemeClr val="tx1"/>
                </a:solidFill>
                <a:sym typeface="+mn-ea"/>
              </a:rPr>
              <a:t> harness</a:t>
            </a:r>
            <a:r>
              <a:rPr lang="en-US" altLang="zh-CN" sz="800">
                <a:solidFill>
                  <a:schemeClr val="tx1"/>
                </a:solidFill>
                <a:sym typeface="+mn-ea"/>
              </a:rPr>
              <a:t>/belt</a:t>
            </a:r>
            <a:r>
              <a:rPr lang="zh-CN" altLang="en-US" sz="800">
                <a:solidFill>
                  <a:schemeClr val="tx1"/>
                </a:solidFill>
                <a:sym typeface="+mn-ea"/>
              </a:rPr>
              <a:t> inside a laundry bag to prevent damage to </a:t>
            </a:r>
            <a:r>
              <a:rPr lang="en-US" altLang="zh-CN" sz="800">
                <a:solidFill>
                  <a:schemeClr val="tx1"/>
                </a:solidFill>
                <a:sym typeface="+mn-ea"/>
              </a:rPr>
              <a:t>the</a:t>
            </a:r>
            <a:r>
              <a:rPr lang="zh-CN" altLang="en-US" sz="800">
                <a:solidFill>
                  <a:schemeClr val="tx1"/>
                </a:solidFill>
                <a:sym typeface="+mn-ea"/>
              </a:rPr>
              <a:t> harness</a:t>
            </a:r>
            <a:r>
              <a:rPr lang="en-US" altLang="zh-CN" sz="800">
                <a:solidFill>
                  <a:schemeClr val="tx1"/>
                </a:solidFill>
                <a:sym typeface="+mn-ea"/>
              </a:rPr>
              <a:t>/belt</a:t>
            </a:r>
            <a:r>
              <a:rPr lang="zh-CN" altLang="en-US" sz="800">
                <a:solidFill>
                  <a:schemeClr val="tx1"/>
                </a:solidFill>
                <a:sym typeface="+mn-ea"/>
              </a:rPr>
              <a:t> and washing machine/dryer</a:t>
            </a:r>
            <a:r>
              <a:rPr lang="en-US" altLang="zh-CN" sz="800">
                <a:solidFill>
                  <a:schemeClr val="tx1"/>
                </a:solidFill>
                <a:sym typeface="+mn-ea"/>
              </a:rPr>
              <a:t>.</a:t>
            </a:r>
            <a:endParaRPr lang="en-US" altLang="zh-CN" sz="800">
              <a:solidFill>
                <a:schemeClr val="tx1"/>
              </a:solidFill>
            </a:endParaRPr>
          </a:p>
          <a:p>
            <a:pPr>
              <a:lnSpc>
                <a:spcPct val="120000"/>
              </a:lnSpc>
            </a:pPr>
            <a:endParaRPr lang="zh-CN" altLang="en-US" sz="800">
              <a:solidFill>
                <a:schemeClr val="tx1"/>
              </a:solidFill>
              <a:latin typeface="Arial" panose="020B0604020202020204" pitchFamily="34" charset="0"/>
              <a:ea typeface="宋体" panose="02010600030101010101" pitchFamily="2" charset="-122"/>
            </a:endParaRPr>
          </a:p>
          <a:p>
            <a:pPr>
              <a:lnSpc>
                <a:spcPct val="120000"/>
              </a:lnSpc>
            </a:pPr>
            <a:endParaRPr lang="zh-CN" altLang="en-US" sz="1000">
              <a:solidFill>
                <a:schemeClr val="tx1"/>
              </a:solidFill>
              <a:latin typeface="Arial" panose="020B0604020202020204" pitchFamily="34" charset="0"/>
              <a:ea typeface="宋体" panose="02010600030101010101" pitchFamily="2" charset="-122"/>
            </a:endParaRPr>
          </a:p>
          <a:p>
            <a:pPr>
              <a:lnSpc>
                <a:spcPct val="120000"/>
              </a:lnSpc>
            </a:pPr>
            <a:endParaRPr lang="zh-CN" altLang="en-US" sz="1000">
              <a:solidFill>
                <a:schemeClr val="tx1"/>
              </a:solidFill>
              <a:latin typeface="Arial" panose="020B0604020202020204" pitchFamily="34" charset="0"/>
              <a:ea typeface="宋体" panose="02010600030101010101" pitchFamily="2" charset="-122"/>
            </a:endParaRPr>
          </a:p>
          <a:p>
            <a:pPr>
              <a:lnSpc>
                <a:spcPct val="120000"/>
              </a:lnSpc>
            </a:pPr>
            <a:r>
              <a:rPr lang="en-US" altLang="zh-CN" sz="1400" b="1">
                <a:solidFill>
                  <a:schemeClr val="tx1"/>
                </a:solidFill>
                <a:latin typeface="Arial" panose="020B0604020202020204" pitchFamily="34" charset="0"/>
                <a:ea typeface="宋体" panose="02010600030101010101" pitchFamily="2" charset="-122"/>
              </a:rPr>
              <a:t>[ </a:t>
            </a:r>
            <a:r>
              <a:rPr lang="zh-CN" altLang="en-US" sz="1400" b="1">
                <a:solidFill>
                  <a:schemeClr val="tx1"/>
                </a:solidFill>
                <a:latin typeface="Arial" panose="020B0604020202020204" pitchFamily="34" charset="0"/>
                <a:ea typeface="宋体" panose="02010600030101010101" pitchFamily="2" charset="-122"/>
              </a:rPr>
              <a:t>Warranty statement</a:t>
            </a:r>
            <a:r>
              <a:rPr lang="en-US" altLang="zh-CN" sz="1400" b="1">
                <a:solidFill>
                  <a:schemeClr val="tx1"/>
                </a:solidFill>
                <a:latin typeface="Arial" panose="020B0604020202020204" pitchFamily="34" charset="0"/>
                <a:ea typeface="宋体" panose="02010600030101010101" pitchFamily="2" charset="-122"/>
              </a:rPr>
              <a:t> ]</a:t>
            </a:r>
            <a:r>
              <a:rPr lang="zh-CN" altLang="en-US" sz="1400" b="1">
                <a:solidFill>
                  <a:schemeClr val="tx1"/>
                </a:solidFill>
                <a:latin typeface="Arial" panose="020B0604020202020204" pitchFamily="34" charset="0"/>
                <a:ea typeface="宋体" panose="02010600030101010101" pitchFamily="2" charset="-122"/>
              </a:rPr>
              <a:t>:</a:t>
            </a:r>
            <a:endParaRPr lang="zh-CN" altLang="en-US" sz="1400" b="1">
              <a:solidFill>
                <a:schemeClr val="tx1"/>
              </a:solidFill>
              <a:latin typeface="Arial" panose="020B0604020202020204" pitchFamily="34" charset="0"/>
              <a:ea typeface="宋体" panose="02010600030101010101" pitchFamily="2" charset="-122"/>
            </a:endParaRPr>
          </a:p>
          <a:p>
            <a:pPr>
              <a:lnSpc>
                <a:spcPct val="120000"/>
              </a:lnSpc>
            </a:pPr>
            <a:r>
              <a:rPr lang="zh-CN" altLang="en-US" sz="800">
                <a:solidFill>
                  <a:schemeClr val="tx1"/>
                </a:solidFill>
                <a:sym typeface="+mn-ea"/>
              </a:rPr>
              <a:t>This product is warrantied to be free of defects in materials and workmanship for </a:t>
            </a:r>
            <a:r>
              <a:rPr lang="en-US" altLang="zh-CN" sz="800">
                <a:solidFill>
                  <a:schemeClr val="tx1"/>
                </a:solidFill>
                <a:sym typeface="+mn-ea"/>
              </a:rPr>
              <a:t>5</a:t>
            </a:r>
            <a:r>
              <a:rPr lang="zh-CN" altLang="en-US" sz="800">
                <a:solidFill>
                  <a:schemeClr val="tx1"/>
                </a:solidFill>
                <a:sym typeface="+mn-ea"/>
              </a:rPr>
              <a:t> year from the date of purchase for the original consumer purchaser.This warranty does not cover </a:t>
            </a:r>
            <a:r>
              <a:rPr lang="en-US" altLang="zh-CN" sz="800">
                <a:solidFill>
                  <a:schemeClr val="tx1"/>
                </a:solidFill>
                <a:sym typeface="+mn-ea"/>
              </a:rPr>
              <a:t>this product</a:t>
            </a:r>
            <a:r>
              <a:rPr lang="zh-CN" altLang="en-US" sz="800">
                <a:solidFill>
                  <a:schemeClr val="tx1"/>
                </a:solidFill>
                <a:sym typeface="+mn-ea"/>
              </a:rPr>
              <a:t> failure due to owner misuse or negligence, or normal wear and tear. </a:t>
            </a:r>
            <a:endParaRPr lang="zh-CN" altLang="en-US" sz="800">
              <a:solidFill>
                <a:schemeClr val="tx1"/>
              </a:solidFill>
            </a:endParaRPr>
          </a:p>
          <a:p>
            <a:pPr algn="l">
              <a:lnSpc>
                <a:spcPct val="120000"/>
              </a:lnSpc>
              <a:buClrTx/>
              <a:buSzTx/>
              <a:buFontTx/>
            </a:pPr>
            <a:r>
              <a:rPr lang="en-US" altLang="zh-CN" sz="1400" b="1">
                <a:solidFill>
                  <a:schemeClr val="tx1"/>
                </a:solidFill>
                <a:sym typeface="+mn-ea"/>
              </a:rPr>
              <a:t>[ Disposal ]</a:t>
            </a:r>
            <a:r>
              <a:rPr lang="zh-CN" altLang="en-US" sz="1400" b="1">
                <a:solidFill>
                  <a:schemeClr val="tx1"/>
                </a:solidFill>
                <a:sym typeface="+mn-ea"/>
              </a:rPr>
              <a:t>:</a:t>
            </a:r>
            <a:endParaRPr lang="en-US" altLang="zh-CN" sz="1400" b="1">
              <a:solidFill>
                <a:schemeClr val="tx1"/>
              </a:solidFill>
            </a:endParaRPr>
          </a:p>
          <a:p>
            <a:pPr>
              <a:lnSpc>
                <a:spcPct val="120000"/>
              </a:lnSpc>
            </a:pPr>
            <a:r>
              <a:rPr lang="zh-CN" altLang="en-US" sz="800">
                <a:solidFill>
                  <a:schemeClr val="tx1"/>
                </a:solidFill>
                <a:sym typeface="+mn-ea"/>
              </a:rPr>
              <a:t>When a product reaches the end of its lifetime, it should be separated by material type so that the parts can be recycled</a:t>
            </a:r>
            <a:r>
              <a:rPr lang="en-US" altLang="zh-CN" sz="800">
                <a:solidFill>
                  <a:schemeClr val="tx1"/>
                </a:solidFill>
                <a:sym typeface="+mn-ea"/>
              </a:rPr>
              <a:t> and </a:t>
            </a:r>
            <a:r>
              <a:rPr lang="zh-CN" altLang="en-US" sz="800">
                <a:solidFill>
                  <a:schemeClr val="tx1"/>
                </a:solidFill>
                <a:sym typeface="+mn-ea"/>
              </a:rPr>
              <a:t>disposed of safely</a:t>
            </a:r>
            <a:r>
              <a:rPr lang="en-US" altLang="zh-CN" sz="800">
                <a:solidFill>
                  <a:schemeClr val="tx1"/>
                </a:solidFill>
                <a:sym typeface="+mn-ea"/>
              </a:rPr>
              <a:t>.</a:t>
            </a:r>
            <a:r>
              <a:rPr lang="zh-CN" altLang="en-US" sz="800">
                <a:solidFill>
                  <a:schemeClr val="tx1"/>
                </a:solidFill>
                <a:sym typeface="+mn-ea"/>
              </a:rPr>
              <a:t> </a:t>
            </a:r>
            <a:endParaRPr lang="zh-CN" altLang="en-US" sz="800">
              <a:solidFill>
                <a:schemeClr val="tx1"/>
              </a:solidFill>
            </a:endParaRPr>
          </a:p>
          <a:p>
            <a:pPr>
              <a:lnSpc>
                <a:spcPct val="120000"/>
              </a:lnSpc>
            </a:pPr>
            <a:endParaRPr lang="zh-CN" altLang="en-US" sz="800">
              <a:solidFill>
                <a:schemeClr val="tx1"/>
              </a:solidFill>
              <a:latin typeface="Arial" panose="020B0604020202020204" pitchFamily="34" charset="0"/>
              <a:ea typeface="宋体" panose="02010600030101010101" pitchFamily="2" charset="-122"/>
            </a:endParaRPr>
          </a:p>
        </p:txBody>
      </p:sp>
      <p:pic>
        <p:nvPicPr>
          <p:cNvPr id="4" name="图片 3"/>
          <p:cNvPicPr>
            <a:picLocks noChangeAspect="1"/>
          </p:cNvPicPr>
          <p:nvPr/>
        </p:nvPicPr>
        <p:blipFill>
          <a:blip r:embed="rId4"/>
          <a:srcRect l="25220" t="7612" r="22836" b="8858"/>
          <a:stretch>
            <a:fillRect/>
          </a:stretch>
        </p:blipFill>
        <p:spPr>
          <a:xfrm>
            <a:off x="3947795" y="1494790"/>
            <a:ext cx="615315" cy="2242185"/>
          </a:xfrm>
          <a:prstGeom prst="rect">
            <a:avLst/>
          </a:prstGeom>
        </p:spPr>
      </p:pic>
      <p:pic>
        <p:nvPicPr>
          <p:cNvPr id="6" name="图片 5"/>
          <p:cNvPicPr>
            <a:picLocks noChangeAspect="1"/>
          </p:cNvPicPr>
          <p:nvPr/>
        </p:nvPicPr>
        <p:blipFill>
          <a:blip r:embed="rId5"/>
          <a:srcRect l="28536" t="9590" r="25019" b="23028"/>
          <a:stretch>
            <a:fillRect/>
          </a:stretch>
        </p:blipFill>
        <p:spPr>
          <a:xfrm>
            <a:off x="2915920" y="1505585"/>
            <a:ext cx="838200" cy="2231390"/>
          </a:xfrm>
          <a:prstGeom prst="rect">
            <a:avLst/>
          </a:prstGeom>
        </p:spPr>
      </p:pic>
      <p:sp>
        <p:nvSpPr>
          <p:cNvPr id="7" name="矩形 6"/>
          <p:cNvSpPr/>
          <p:nvPr/>
        </p:nvSpPr>
        <p:spPr>
          <a:xfrm>
            <a:off x="2915920" y="1504950"/>
            <a:ext cx="1727835" cy="2232025"/>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矩形 7"/>
          <p:cNvSpPr/>
          <p:nvPr/>
        </p:nvSpPr>
        <p:spPr>
          <a:xfrm>
            <a:off x="3742055" y="1504950"/>
            <a:ext cx="901700" cy="2232025"/>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右箭头 8"/>
          <p:cNvSpPr/>
          <p:nvPr/>
        </p:nvSpPr>
        <p:spPr>
          <a:xfrm>
            <a:off x="2928620" y="2585085"/>
            <a:ext cx="215900" cy="144145"/>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右箭头 9"/>
          <p:cNvSpPr/>
          <p:nvPr/>
        </p:nvSpPr>
        <p:spPr>
          <a:xfrm rot="10800000">
            <a:off x="3538220" y="2585085"/>
            <a:ext cx="215900" cy="144145"/>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1" name="图片 10"/>
          <p:cNvPicPr>
            <a:picLocks noChangeAspect="1"/>
          </p:cNvPicPr>
          <p:nvPr/>
        </p:nvPicPr>
        <p:blipFill>
          <a:blip r:embed="rId6"/>
          <a:stretch>
            <a:fillRect/>
          </a:stretch>
        </p:blipFill>
        <p:spPr>
          <a:xfrm>
            <a:off x="438785" y="8226425"/>
            <a:ext cx="1901190" cy="455930"/>
          </a:xfrm>
          <a:prstGeom prst="rect">
            <a:avLst/>
          </a:prstGeom>
        </p:spPr>
      </p:pic>
    </p:spTree>
  </p:cSld>
  <p:clrMapOvr>
    <a:masterClrMapping/>
  </p:clrMapOvr>
</p:sld>
</file>

<file path=ppt/tags/tag1.xml><?xml version="1.0" encoding="utf-8"?>
<p:tagLst xmlns:p="http://schemas.openxmlformats.org/presentationml/2006/main">
  <p:tag name="COMMONDATA" val="eyJoZGlkIjoiMTA1MGQyMDAxOTRiNjZmYmI3NThmYzUxZWFiMTBlMjYifQ=="/>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3696</Words>
  <Application>WPS 演示</Application>
  <PresentationFormat/>
  <Paragraphs>67</Paragraphs>
  <Slides>2</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vt:i4>
      </vt:variant>
    </vt:vector>
  </HeadingPairs>
  <TitlesOfParts>
    <vt:vector size="9" baseType="lpstr">
      <vt:lpstr>Arial</vt:lpstr>
      <vt:lpstr>宋体</vt:lpstr>
      <vt:lpstr>Wingdings</vt:lpstr>
      <vt:lpstr>微软雅黑</vt:lpstr>
      <vt:lpstr>Arial Unicode MS</vt:lpstr>
      <vt:lpstr>Calibri</vt:lpstr>
      <vt:lpstr>默认设计模板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Administrator</dc:creator>
  <cp:lastModifiedBy>Administrator</cp:lastModifiedBy>
  <cp:revision>72</cp:revision>
  <dcterms:created xsi:type="dcterms:W3CDTF">2021-08-10T02:41:00Z</dcterms:created>
  <dcterms:modified xsi:type="dcterms:W3CDTF">2022-07-25T05:30:21Z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2052-11.1.0.11875</vt:lpwstr>
  </property>
  <property fmtid="{D5CDD505-2E9C-101B-9397-08002B2CF9AE}" pid="3" name="ICV">
    <vt:lpwstr>11DCEA8401DD482BAB3BABBA4C428744</vt:lpwstr>
  </property>
</Properties>
</file>